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autoCompressPictures="0">
  <p:sldMasterIdLst>
    <p:sldMasterId id="2147484301" r:id="rId1"/>
  </p:sldMasterIdLst>
  <p:notesMasterIdLst>
    <p:notesMasterId r:id="rId4"/>
  </p:notesMasterIdLst>
  <p:handoutMasterIdLst>
    <p:handoutMasterId r:id="rId5"/>
  </p:handoutMasterIdLst>
  <p:sldIdLst>
    <p:sldId id="318" r:id="rId2"/>
    <p:sldId id="317" r:id="rId3"/>
  </p:sldIdLst>
  <p:sldSz cx="9144000" cy="6858000" type="screen4x3"/>
  <p:notesSz cx="6954838" cy="9309100"/>
  <p:defaultTextStyle>
    <a:defPPr>
      <a:defRPr lang="en-US"/>
    </a:defPPr>
    <a:lvl1pPr algn="l" rtl="0" fontAlgn="base">
      <a:spcBef>
        <a:spcPct val="0"/>
      </a:spcBef>
      <a:spcAft>
        <a:spcPct val="0"/>
      </a:spcAft>
      <a:defRPr sz="2000" kern="1200">
        <a:solidFill>
          <a:schemeClr val="tx1"/>
        </a:solidFill>
        <a:latin typeface="Arial" pitchFamily="34" charset="0"/>
        <a:ea typeface="ＭＳ Ｐゴシック" pitchFamily="34" charset="-128"/>
        <a:cs typeface="+mn-cs"/>
      </a:defRPr>
    </a:lvl1pPr>
    <a:lvl2pPr marL="455908" algn="l" rtl="0" fontAlgn="base">
      <a:spcBef>
        <a:spcPct val="0"/>
      </a:spcBef>
      <a:spcAft>
        <a:spcPct val="0"/>
      </a:spcAft>
      <a:defRPr sz="2000" kern="1200">
        <a:solidFill>
          <a:schemeClr val="tx1"/>
        </a:solidFill>
        <a:latin typeface="Arial" pitchFamily="34" charset="0"/>
        <a:ea typeface="ＭＳ Ｐゴシック" pitchFamily="34" charset="-128"/>
        <a:cs typeface="+mn-cs"/>
      </a:defRPr>
    </a:lvl2pPr>
    <a:lvl3pPr marL="911816" algn="l" rtl="0" fontAlgn="base">
      <a:spcBef>
        <a:spcPct val="0"/>
      </a:spcBef>
      <a:spcAft>
        <a:spcPct val="0"/>
      </a:spcAft>
      <a:defRPr sz="2000" kern="1200">
        <a:solidFill>
          <a:schemeClr val="tx1"/>
        </a:solidFill>
        <a:latin typeface="Arial" pitchFamily="34" charset="0"/>
        <a:ea typeface="ＭＳ Ｐゴシック" pitchFamily="34" charset="-128"/>
        <a:cs typeface="+mn-cs"/>
      </a:defRPr>
    </a:lvl3pPr>
    <a:lvl4pPr marL="1367724" algn="l" rtl="0" fontAlgn="base">
      <a:spcBef>
        <a:spcPct val="0"/>
      </a:spcBef>
      <a:spcAft>
        <a:spcPct val="0"/>
      </a:spcAft>
      <a:defRPr sz="2000" kern="1200">
        <a:solidFill>
          <a:schemeClr val="tx1"/>
        </a:solidFill>
        <a:latin typeface="Arial" pitchFamily="34" charset="0"/>
        <a:ea typeface="ＭＳ Ｐゴシック" pitchFamily="34" charset="-128"/>
        <a:cs typeface="+mn-cs"/>
      </a:defRPr>
    </a:lvl4pPr>
    <a:lvl5pPr marL="1823633" algn="l" rtl="0" fontAlgn="base">
      <a:spcBef>
        <a:spcPct val="0"/>
      </a:spcBef>
      <a:spcAft>
        <a:spcPct val="0"/>
      </a:spcAft>
      <a:defRPr sz="2000" kern="1200">
        <a:solidFill>
          <a:schemeClr val="tx1"/>
        </a:solidFill>
        <a:latin typeface="Arial" pitchFamily="34" charset="0"/>
        <a:ea typeface="ＭＳ Ｐゴシック" pitchFamily="34" charset="-128"/>
        <a:cs typeface="+mn-cs"/>
      </a:defRPr>
    </a:lvl5pPr>
    <a:lvl6pPr marL="2279543" algn="l" defTabSz="911816" rtl="0" eaLnBrk="1" latinLnBrk="0" hangingPunct="1">
      <a:defRPr sz="2000" kern="1200">
        <a:solidFill>
          <a:schemeClr val="tx1"/>
        </a:solidFill>
        <a:latin typeface="Arial" pitchFamily="34" charset="0"/>
        <a:ea typeface="ＭＳ Ｐゴシック" pitchFamily="34" charset="-128"/>
        <a:cs typeface="+mn-cs"/>
      </a:defRPr>
    </a:lvl6pPr>
    <a:lvl7pPr marL="2735451" algn="l" defTabSz="911816" rtl="0" eaLnBrk="1" latinLnBrk="0" hangingPunct="1">
      <a:defRPr sz="2000" kern="1200">
        <a:solidFill>
          <a:schemeClr val="tx1"/>
        </a:solidFill>
        <a:latin typeface="Arial" pitchFamily="34" charset="0"/>
        <a:ea typeface="ＭＳ Ｐゴシック" pitchFamily="34" charset="-128"/>
        <a:cs typeface="+mn-cs"/>
      </a:defRPr>
    </a:lvl7pPr>
    <a:lvl8pPr marL="3191359" algn="l" defTabSz="911816" rtl="0" eaLnBrk="1" latinLnBrk="0" hangingPunct="1">
      <a:defRPr sz="2000" kern="1200">
        <a:solidFill>
          <a:schemeClr val="tx1"/>
        </a:solidFill>
        <a:latin typeface="Arial" pitchFamily="34" charset="0"/>
        <a:ea typeface="ＭＳ Ｐゴシック" pitchFamily="34" charset="-128"/>
        <a:cs typeface="+mn-cs"/>
      </a:defRPr>
    </a:lvl8pPr>
    <a:lvl9pPr marL="3647269" algn="l" defTabSz="911816" rtl="0" eaLnBrk="1" latinLnBrk="0" hangingPunct="1">
      <a:defRPr sz="2000" kern="1200">
        <a:solidFill>
          <a:schemeClr val="tx1"/>
        </a:solidFill>
        <a:latin typeface="Arial" pitchFamily="34" charset="0"/>
        <a:ea typeface="ＭＳ Ｐゴシック" pitchFamily="34" charset="-128"/>
        <a:cs typeface="+mn-cs"/>
      </a:defRPr>
    </a:lvl9pPr>
  </p:defaultTextStyle>
  <p:extLst>
    <p:ext uri="{EFAFB233-063F-42B5-8137-9DF3F51BA10A}">
      <p15:sldGuideLst xmlns="" xmlns:p15="http://schemas.microsoft.com/office/powerpoint/2012/main">
        <p15:guide id="1" orient="horz" pos="1253">
          <p15:clr>
            <a:srgbClr val="A4A3A4"/>
          </p15:clr>
        </p15:guide>
        <p15:guide id="2" orient="horz" pos="4044">
          <p15:clr>
            <a:srgbClr val="A4A3A4"/>
          </p15:clr>
        </p15:guide>
        <p15:guide id="3" orient="horz" pos="4181">
          <p15:clr>
            <a:srgbClr val="A4A3A4"/>
          </p15:clr>
        </p15:guide>
        <p15:guide id="4" pos="270">
          <p15:clr>
            <a:srgbClr val="A4A3A4"/>
          </p15:clr>
        </p15:guide>
      </p15:sldGuideLst>
    </p:ext>
    <p:ext uri="{2D200454-40CA-4A62-9FC3-DE9A4176ACB9}">
      <p15:notesGuideLst xmlns="" xmlns:p15="http://schemas.microsoft.com/office/powerpoint/2012/main">
        <p15:guide id="1" orient="horz" pos="2932">
          <p15:clr>
            <a:srgbClr val="A4A3A4"/>
          </p15:clr>
        </p15:guide>
        <p15:guide id="2" pos="219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1"/>
    <a:srgbClr val="FFFFFF"/>
    <a:srgbClr val="0A1728"/>
    <a:srgbClr val="C70000"/>
    <a:srgbClr val="A90000"/>
    <a:srgbClr val="FCDDA4"/>
    <a:srgbClr val="D27A38"/>
    <a:srgbClr val="FFFF9B"/>
    <a:srgbClr val="38931B"/>
    <a:srgbClr val="1F6A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84" autoAdjust="0"/>
    <p:restoredTop sz="98285" autoAdjust="0"/>
  </p:normalViewPr>
  <p:slideViewPr>
    <p:cSldViewPr snapToGrid="0">
      <p:cViewPr>
        <p:scale>
          <a:sx n="200" d="100"/>
          <a:sy n="200" d="100"/>
        </p:scale>
        <p:origin x="-720" y="-80"/>
      </p:cViewPr>
      <p:guideLst>
        <p:guide orient="horz" pos="1253"/>
        <p:guide orient="horz" pos="3308"/>
        <p:guide orient="horz" pos="4181"/>
        <p:guide pos="251"/>
      </p:guideLst>
    </p:cSldViewPr>
  </p:slideViewPr>
  <p:outlineViewPr>
    <p:cViewPr>
      <p:scale>
        <a:sx n="33" d="100"/>
        <a:sy n="33" d="100"/>
      </p:scale>
      <p:origin x="0" y="0"/>
    </p:cViewPr>
  </p:outlineViewPr>
  <p:notesTextViewPr>
    <p:cViewPr>
      <p:scale>
        <a:sx n="66" d="100"/>
        <a:sy n="66" d="100"/>
      </p:scale>
      <p:origin x="0" y="0"/>
    </p:cViewPr>
  </p:notesTextViewPr>
  <p:sorterViewPr>
    <p:cViewPr varScale="1">
      <p:scale>
        <a:sx n="100" d="100"/>
        <a:sy n="100" d="100"/>
      </p:scale>
      <p:origin x="0" y="0"/>
    </p:cViewPr>
  </p:sorterViewPr>
  <p:notesViewPr>
    <p:cSldViewPr snapToGrid="0">
      <p:cViewPr varScale="1">
        <p:scale>
          <a:sx n="76" d="100"/>
          <a:sy n="76" d="100"/>
        </p:scale>
        <p:origin x="-1768" y="-120"/>
      </p:cViewPr>
      <p:guideLst>
        <p:guide orient="horz" pos="2932"/>
        <p:guide pos="2191"/>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commentAuthors" Target="commentAuthors.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0" y="0"/>
            <a:ext cx="3013136" cy="4649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1">
                <a:latin typeface="Arial" charset="0"/>
                <a:ea typeface="+mn-ea"/>
                <a:cs typeface="+mn-cs"/>
              </a:defRPr>
            </a:lvl1pPr>
          </a:lstStyle>
          <a:p>
            <a:pPr>
              <a:defRPr/>
            </a:pPr>
            <a:endParaRPr lang="en-US"/>
          </a:p>
        </p:txBody>
      </p:sp>
      <p:sp>
        <p:nvSpPr>
          <p:cNvPr id="357379" name="Rectangle 3"/>
          <p:cNvSpPr>
            <a:spLocks noGrp="1" noChangeArrowheads="1"/>
          </p:cNvSpPr>
          <p:nvPr>
            <p:ph type="dt" sz="quarter" idx="1"/>
          </p:nvPr>
        </p:nvSpPr>
        <p:spPr bwMode="auto">
          <a:xfrm>
            <a:off x="3941703" y="0"/>
            <a:ext cx="3013135" cy="4649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1">
                <a:latin typeface="Arial" charset="0"/>
                <a:ea typeface="+mn-ea"/>
                <a:cs typeface="+mn-cs"/>
              </a:defRPr>
            </a:lvl1pPr>
          </a:lstStyle>
          <a:p>
            <a:pPr>
              <a:defRPr/>
            </a:pPr>
            <a:endParaRPr lang="en-US"/>
          </a:p>
        </p:txBody>
      </p:sp>
      <p:sp>
        <p:nvSpPr>
          <p:cNvPr id="357380" name="Rectangle 4"/>
          <p:cNvSpPr>
            <a:spLocks noGrp="1" noChangeArrowheads="1"/>
          </p:cNvSpPr>
          <p:nvPr>
            <p:ph type="ftr" sz="quarter" idx="2"/>
          </p:nvPr>
        </p:nvSpPr>
        <p:spPr bwMode="auto">
          <a:xfrm>
            <a:off x="0" y="8844129"/>
            <a:ext cx="3013136" cy="46497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1">
                <a:latin typeface="Arial" charset="0"/>
                <a:ea typeface="+mn-ea"/>
                <a:cs typeface="+mn-cs"/>
              </a:defRPr>
            </a:lvl1pPr>
          </a:lstStyle>
          <a:p>
            <a:pPr>
              <a:defRPr/>
            </a:pPr>
            <a:endParaRPr lang="en-US"/>
          </a:p>
        </p:txBody>
      </p:sp>
      <p:sp>
        <p:nvSpPr>
          <p:cNvPr id="357381" name="Rectangle 5"/>
          <p:cNvSpPr>
            <a:spLocks noGrp="1" noChangeArrowheads="1"/>
          </p:cNvSpPr>
          <p:nvPr>
            <p:ph type="sldNum" sz="quarter" idx="3"/>
          </p:nvPr>
        </p:nvSpPr>
        <p:spPr bwMode="auto">
          <a:xfrm>
            <a:off x="3941703" y="8844129"/>
            <a:ext cx="3013135" cy="46497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1">
                <a:ea typeface="ＭＳ Ｐゴシック" charset="-128"/>
              </a:defRPr>
            </a:lvl1pPr>
          </a:lstStyle>
          <a:p>
            <a:pPr>
              <a:defRPr/>
            </a:pPr>
            <a:fld id="{BCF209AB-327B-4EF9-B160-FF9A8A6DF056}" type="slidenum">
              <a:rPr lang="en-US"/>
              <a:pPr>
                <a:defRPr/>
              </a:pPr>
              <a:t>‹#›</a:t>
            </a:fld>
            <a:endParaRPr lang="en-US"/>
          </a:p>
        </p:txBody>
      </p:sp>
    </p:spTree>
    <p:extLst>
      <p:ext uri="{BB962C8B-B14F-4D97-AF65-F5344CB8AC3E}">
        <p14:creationId xmlns:p14="http://schemas.microsoft.com/office/powerpoint/2010/main" val="22338033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3013136" cy="4649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17411" name="Rectangle 3"/>
          <p:cNvSpPr>
            <a:spLocks noGrp="1" noChangeArrowheads="1"/>
          </p:cNvSpPr>
          <p:nvPr>
            <p:ph type="dt" idx="1"/>
          </p:nvPr>
        </p:nvSpPr>
        <p:spPr bwMode="auto">
          <a:xfrm>
            <a:off x="3941703" y="0"/>
            <a:ext cx="3013135" cy="4649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charset="0"/>
                <a:ea typeface="+mn-ea"/>
                <a:cs typeface="+mn-cs"/>
              </a:defRPr>
            </a:lvl1pPr>
          </a:lstStyle>
          <a:p>
            <a:pPr>
              <a:defRPr/>
            </a:pPr>
            <a:endParaRPr lang="en-US"/>
          </a:p>
        </p:txBody>
      </p:sp>
      <p:sp>
        <p:nvSpPr>
          <p:cNvPr id="93188" name="Rectangle 4"/>
          <p:cNvSpPr>
            <a:spLocks noGrp="1" noRot="1" noChangeAspect="1" noChangeArrowheads="1" noTextEdit="1"/>
          </p:cNvSpPr>
          <p:nvPr>
            <p:ph type="sldImg" idx="2"/>
          </p:nvPr>
        </p:nvSpPr>
        <p:spPr bwMode="auto">
          <a:xfrm>
            <a:off x="1149350" y="698500"/>
            <a:ext cx="4657725" cy="34925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26998" y="4422870"/>
            <a:ext cx="5100842" cy="41879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844129"/>
            <a:ext cx="3013136" cy="46497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charset="0"/>
                <a:ea typeface="+mn-ea"/>
                <a:cs typeface="+mn-cs"/>
              </a:defRPr>
            </a:lvl1pPr>
          </a:lstStyle>
          <a:p>
            <a:pPr>
              <a:defRPr/>
            </a:pPr>
            <a:endParaRPr lang="en-US"/>
          </a:p>
        </p:txBody>
      </p:sp>
      <p:sp>
        <p:nvSpPr>
          <p:cNvPr id="17415" name="Rectangle 7"/>
          <p:cNvSpPr>
            <a:spLocks noGrp="1" noChangeArrowheads="1"/>
          </p:cNvSpPr>
          <p:nvPr>
            <p:ph type="sldNum" sz="quarter" idx="5"/>
          </p:nvPr>
        </p:nvSpPr>
        <p:spPr bwMode="auto">
          <a:xfrm>
            <a:off x="3941703" y="8844129"/>
            <a:ext cx="3013135" cy="46497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charset="0"/>
                <a:ea typeface="ＭＳ Ｐゴシック" charset="-128"/>
              </a:defRPr>
            </a:lvl1pPr>
          </a:lstStyle>
          <a:p>
            <a:pPr>
              <a:defRPr/>
            </a:pPr>
            <a:fld id="{7C39EE72-446C-4E89-9D84-E30D697F6F64}" type="slidenum">
              <a:rPr lang="en-US"/>
              <a:pPr>
                <a:defRPr/>
              </a:pPr>
              <a:t>‹#›</a:t>
            </a:fld>
            <a:endParaRPr lang="en-US"/>
          </a:p>
        </p:txBody>
      </p:sp>
    </p:spTree>
    <p:extLst>
      <p:ext uri="{BB962C8B-B14F-4D97-AF65-F5344CB8AC3E}">
        <p14:creationId xmlns:p14="http://schemas.microsoft.com/office/powerpoint/2010/main" val="293312820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pitchFamily="-65" charset="0"/>
        <a:ea typeface="ヒラギノ角ゴ Pro W3" pitchFamily="-109" charset="-128"/>
        <a:cs typeface="ヒラギノ角ゴ Pro W3" pitchFamily="-109" charset="-128"/>
      </a:defRPr>
    </a:lvl1pPr>
    <a:lvl2pPr marL="455908" algn="l" rtl="0" eaLnBrk="0" fontAlgn="base" hangingPunct="0">
      <a:spcBef>
        <a:spcPct val="30000"/>
      </a:spcBef>
      <a:spcAft>
        <a:spcPct val="0"/>
      </a:spcAft>
      <a:defRPr sz="1200" kern="1200">
        <a:solidFill>
          <a:schemeClr val="tx1"/>
        </a:solidFill>
        <a:latin typeface="Times" pitchFamily="-65" charset="0"/>
        <a:ea typeface="ヒラギノ角ゴ Pro W3" pitchFamily="-65" charset="-128"/>
        <a:cs typeface="+mn-cs"/>
      </a:defRPr>
    </a:lvl2pPr>
    <a:lvl3pPr marL="911816" algn="l" rtl="0" eaLnBrk="0" fontAlgn="base" hangingPunct="0">
      <a:spcBef>
        <a:spcPct val="30000"/>
      </a:spcBef>
      <a:spcAft>
        <a:spcPct val="0"/>
      </a:spcAft>
      <a:defRPr sz="1200" kern="1200">
        <a:solidFill>
          <a:schemeClr val="tx1"/>
        </a:solidFill>
        <a:latin typeface="Times" pitchFamily="-65" charset="0"/>
        <a:ea typeface="ＭＳ Ｐゴシック" charset="-128"/>
        <a:cs typeface="ＭＳ Ｐゴシック" charset="-128"/>
      </a:defRPr>
    </a:lvl3pPr>
    <a:lvl4pPr marL="1367724" algn="l" rtl="0" eaLnBrk="0" fontAlgn="base" hangingPunct="0">
      <a:spcBef>
        <a:spcPct val="30000"/>
      </a:spcBef>
      <a:spcAft>
        <a:spcPct val="0"/>
      </a:spcAft>
      <a:defRPr sz="1200" kern="1200">
        <a:solidFill>
          <a:schemeClr val="tx1"/>
        </a:solidFill>
        <a:latin typeface="Times" pitchFamily="-65" charset="0"/>
        <a:ea typeface="ＭＳ Ｐゴシック" charset="-128"/>
        <a:cs typeface="+mn-cs"/>
      </a:defRPr>
    </a:lvl4pPr>
    <a:lvl5pPr marL="1823633" algn="l" rtl="0" eaLnBrk="0" fontAlgn="base" hangingPunct="0">
      <a:spcBef>
        <a:spcPct val="30000"/>
      </a:spcBef>
      <a:spcAft>
        <a:spcPct val="0"/>
      </a:spcAft>
      <a:defRPr sz="1200" kern="1200">
        <a:solidFill>
          <a:schemeClr val="tx1"/>
        </a:solidFill>
        <a:latin typeface="Times" pitchFamily="-65" charset="0"/>
        <a:ea typeface="ＭＳ Ｐゴシック" charset="-128"/>
        <a:cs typeface="+mn-cs"/>
      </a:defRPr>
    </a:lvl5pPr>
    <a:lvl6pPr marL="2279543" algn="l" defTabSz="455908" rtl="0" eaLnBrk="1" latinLnBrk="0" hangingPunct="1">
      <a:defRPr sz="1200" kern="1200">
        <a:solidFill>
          <a:schemeClr val="tx1"/>
        </a:solidFill>
        <a:latin typeface="+mn-lt"/>
        <a:ea typeface="+mn-ea"/>
        <a:cs typeface="+mn-cs"/>
      </a:defRPr>
    </a:lvl6pPr>
    <a:lvl7pPr marL="2735451" algn="l" defTabSz="455908" rtl="0" eaLnBrk="1" latinLnBrk="0" hangingPunct="1">
      <a:defRPr sz="1200" kern="1200">
        <a:solidFill>
          <a:schemeClr val="tx1"/>
        </a:solidFill>
        <a:latin typeface="+mn-lt"/>
        <a:ea typeface="+mn-ea"/>
        <a:cs typeface="+mn-cs"/>
      </a:defRPr>
    </a:lvl7pPr>
    <a:lvl8pPr marL="3191359" algn="l" defTabSz="455908" rtl="0" eaLnBrk="1" latinLnBrk="0" hangingPunct="1">
      <a:defRPr sz="1200" kern="1200">
        <a:solidFill>
          <a:schemeClr val="tx1"/>
        </a:solidFill>
        <a:latin typeface="+mn-lt"/>
        <a:ea typeface="+mn-ea"/>
        <a:cs typeface="+mn-cs"/>
      </a:defRPr>
    </a:lvl8pPr>
    <a:lvl9pPr marL="3647269" algn="l" defTabSz="455908"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xfrm>
            <a:off x="1149350" y="698500"/>
            <a:ext cx="4657725" cy="3492500"/>
          </a:xfrm>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normAutofit/>
          </a:bodyPr>
          <a:lstStyle/>
          <a:p>
            <a:r>
              <a:rPr lang="en-US" sz="2800" dirty="0">
                <a:latin typeface="+mj-lt"/>
              </a:rPr>
              <a:t>Tell you a bit about NASA Science</a:t>
            </a:r>
            <a:r>
              <a:rPr lang="en-US" sz="2800" dirty="0" smtClean="0">
                <a:latin typeface="+mj-lt"/>
              </a:rPr>
              <a:t>.</a:t>
            </a:r>
            <a:endParaRPr lang="en-US" sz="2800" dirty="0">
              <a:latin typeface="+mj-lt"/>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520" eaLnBrk="0" hangingPunct="0">
              <a:defRPr sz="1200">
                <a:solidFill>
                  <a:srgbClr val="FF0000"/>
                </a:solidFill>
                <a:latin typeface="Arial" charset="0"/>
                <a:ea typeface="ＭＳ Ｐゴシック" charset="0"/>
                <a:cs typeface="ＭＳ Ｐゴシック" charset="0"/>
              </a:defRPr>
            </a:lvl1pPr>
            <a:lvl2pPr marL="742677" indent="-285645" defTabSz="931520" eaLnBrk="0" hangingPunct="0">
              <a:defRPr sz="1200">
                <a:solidFill>
                  <a:srgbClr val="FF0000"/>
                </a:solidFill>
                <a:latin typeface="Arial" charset="0"/>
                <a:ea typeface="ＭＳ Ｐゴシック" charset="0"/>
              </a:defRPr>
            </a:lvl2pPr>
            <a:lvl3pPr marL="1142580" indent="-228516" defTabSz="931520" eaLnBrk="0" hangingPunct="0">
              <a:defRPr sz="1200">
                <a:solidFill>
                  <a:srgbClr val="FF0000"/>
                </a:solidFill>
                <a:latin typeface="Arial" charset="0"/>
                <a:ea typeface="ＭＳ Ｐゴシック" charset="0"/>
              </a:defRPr>
            </a:lvl3pPr>
            <a:lvl4pPr marL="1599612" indent="-228516" defTabSz="931520" eaLnBrk="0" hangingPunct="0">
              <a:defRPr sz="1200">
                <a:solidFill>
                  <a:srgbClr val="FF0000"/>
                </a:solidFill>
                <a:latin typeface="Arial" charset="0"/>
                <a:ea typeface="ＭＳ Ｐゴシック" charset="0"/>
              </a:defRPr>
            </a:lvl4pPr>
            <a:lvl5pPr marL="2056645" indent="-228516" defTabSz="931520" eaLnBrk="0" hangingPunct="0">
              <a:defRPr sz="1200">
                <a:solidFill>
                  <a:srgbClr val="FF0000"/>
                </a:solidFill>
                <a:latin typeface="Arial" charset="0"/>
                <a:ea typeface="ＭＳ Ｐゴシック" charset="0"/>
              </a:defRPr>
            </a:lvl5pPr>
            <a:lvl6pPr marL="2513677" indent="-228516" defTabSz="931520" eaLnBrk="0" fontAlgn="base" hangingPunct="0">
              <a:spcBef>
                <a:spcPct val="0"/>
              </a:spcBef>
              <a:spcAft>
                <a:spcPct val="0"/>
              </a:spcAft>
              <a:defRPr sz="1200">
                <a:solidFill>
                  <a:srgbClr val="FF0000"/>
                </a:solidFill>
                <a:latin typeface="Arial" charset="0"/>
                <a:ea typeface="ＭＳ Ｐゴシック" charset="0"/>
              </a:defRPr>
            </a:lvl6pPr>
            <a:lvl7pPr marL="2970708" indent="-228516" defTabSz="931520" eaLnBrk="0" fontAlgn="base" hangingPunct="0">
              <a:spcBef>
                <a:spcPct val="0"/>
              </a:spcBef>
              <a:spcAft>
                <a:spcPct val="0"/>
              </a:spcAft>
              <a:defRPr sz="1200">
                <a:solidFill>
                  <a:srgbClr val="FF0000"/>
                </a:solidFill>
                <a:latin typeface="Arial" charset="0"/>
                <a:ea typeface="ＭＳ Ｐゴシック" charset="0"/>
              </a:defRPr>
            </a:lvl7pPr>
            <a:lvl8pPr marL="3427740" indent="-228516" defTabSz="931520" eaLnBrk="0" fontAlgn="base" hangingPunct="0">
              <a:spcBef>
                <a:spcPct val="0"/>
              </a:spcBef>
              <a:spcAft>
                <a:spcPct val="0"/>
              </a:spcAft>
              <a:defRPr sz="1200">
                <a:solidFill>
                  <a:srgbClr val="FF0000"/>
                </a:solidFill>
                <a:latin typeface="Arial" charset="0"/>
                <a:ea typeface="ＭＳ Ｐゴシック" charset="0"/>
              </a:defRPr>
            </a:lvl8pPr>
            <a:lvl9pPr marL="3884772" indent="-228516" defTabSz="931520" eaLnBrk="0" fontAlgn="base" hangingPunct="0">
              <a:spcBef>
                <a:spcPct val="0"/>
              </a:spcBef>
              <a:spcAft>
                <a:spcPct val="0"/>
              </a:spcAft>
              <a:defRPr sz="1200">
                <a:solidFill>
                  <a:srgbClr val="FF0000"/>
                </a:solidFill>
                <a:latin typeface="Arial" charset="0"/>
                <a:ea typeface="ＭＳ Ｐゴシック" charset="0"/>
              </a:defRPr>
            </a:lvl9pPr>
          </a:lstStyle>
          <a:p>
            <a:fld id="{C2EB3386-897E-4342-9F32-A4733495AE02}" type="slidenum">
              <a:rPr lang="en-US">
                <a:solidFill>
                  <a:srgbClr val="000000"/>
                </a:solidFill>
                <a:latin typeface="Times" charset="0"/>
              </a:rPr>
              <a:pPr/>
              <a:t>1</a:t>
            </a:fld>
            <a:endParaRPr lang="en-US">
              <a:solidFill>
                <a:srgbClr val="000000"/>
              </a:solidFill>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79589" name="Rectangle 5"/>
          <p:cNvSpPr>
            <a:spLocks noGrp="1" noChangeArrowheads="1"/>
          </p:cNvSpPr>
          <p:nvPr>
            <p:ph type="ctrTitle"/>
          </p:nvPr>
        </p:nvSpPr>
        <p:spPr>
          <a:xfrm>
            <a:off x="4680477" y="4715084"/>
            <a:ext cx="4298036" cy="361371"/>
          </a:xfrm>
        </p:spPr>
        <p:txBody>
          <a:bodyPr wrap="square" anchor="t">
            <a:spAutoFit/>
          </a:bodyPr>
          <a:lstStyle>
            <a:lvl1pPr>
              <a:defRPr sz="2000">
                <a:solidFill>
                  <a:srgbClr val="FFFFFF"/>
                </a:solidFill>
              </a:defRPr>
            </a:lvl1pPr>
          </a:lstStyle>
          <a:p>
            <a:r>
              <a:rPr lang="en-US" smtClean="0"/>
              <a:t>Click to edit Master title style</a:t>
            </a:r>
            <a:endParaRPr lang="en-US" dirty="0"/>
          </a:p>
        </p:txBody>
      </p:sp>
      <p:sp>
        <p:nvSpPr>
          <p:cNvPr id="579590" name="Rectangle 6"/>
          <p:cNvSpPr>
            <a:spLocks noGrp="1" noChangeArrowheads="1"/>
          </p:cNvSpPr>
          <p:nvPr>
            <p:ph type="subTitle" idx="1"/>
          </p:nvPr>
        </p:nvSpPr>
        <p:spPr>
          <a:xfrm>
            <a:off x="4965043" y="5235782"/>
            <a:ext cx="3723891" cy="307510"/>
          </a:xfrm>
        </p:spPr>
        <p:txBody>
          <a:bodyPr wrap="square">
            <a:spAutoFit/>
          </a:bodyPr>
          <a:lstStyle>
            <a:lvl1pPr marL="0" indent="0" algn="ctr">
              <a:buNone/>
              <a:defRPr sz="1600">
                <a:solidFill>
                  <a:srgbClr val="FFFFFF"/>
                </a:solidFill>
              </a:defRPr>
            </a:lvl1pPr>
          </a:lstStyle>
          <a:p>
            <a:r>
              <a:rPr lang="en-US" smtClean="0"/>
              <a:t>Click to edit Master subtitle style</a:t>
            </a:r>
            <a:endParaRPr lang="en-US" dirty="0"/>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5908" indent="0">
              <a:buNone/>
              <a:defRPr sz="1800"/>
            </a:lvl2pPr>
            <a:lvl3pPr marL="911816" indent="0">
              <a:buNone/>
              <a:defRPr sz="1600"/>
            </a:lvl3pPr>
            <a:lvl4pPr marL="1367724" indent="0">
              <a:buNone/>
              <a:defRPr sz="1400"/>
            </a:lvl4pPr>
            <a:lvl5pPr marL="1823633" indent="0">
              <a:buNone/>
              <a:defRPr sz="1400"/>
            </a:lvl5pPr>
            <a:lvl6pPr marL="2279543" indent="0">
              <a:buNone/>
              <a:defRPr sz="1400"/>
            </a:lvl6pPr>
            <a:lvl7pPr marL="2735451" indent="0">
              <a:buNone/>
              <a:defRPr sz="1400"/>
            </a:lvl7pPr>
            <a:lvl8pPr marL="3191359" indent="0">
              <a:buNone/>
              <a:defRPr sz="1400"/>
            </a:lvl8pPr>
            <a:lvl9pPr marL="3647269" indent="0">
              <a:buNone/>
              <a:defRPr sz="1400"/>
            </a:lvl9pPr>
          </a:lstStyle>
          <a:p>
            <a:pPr lvl="0"/>
            <a:r>
              <a:rPr lang="en-US" smtClean="0"/>
              <a:t>Click to edit Master text styles</a:t>
            </a:r>
          </a:p>
        </p:txBody>
      </p:sp>
    </p:spTree>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63613" y="1290655"/>
            <a:ext cx="3846512" cy="4975225"/>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2542" y="1290655"/>
            <a:ext cx="3846513" cy="4975225"/>
          </a:xfrm>
        </p:spPr>
        <p:txBody>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xmlns:p14="http://schemas.microsoft.com/office/powerpoint/2010/mai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transition xmlns:p14="http://schemas.microsoft.com/office/powerpoint/2010/main">
    <p:wipe dir="d"/>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2018" y="173789"/>
            <a:ext cx="9246017" cy="8540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98513" y="1376946"/>
            <a:ext cx="7832725" cy="4669841"/>
          </a:xfrm>
        </p:spPr>
        <p:txBody>
          <a:bodyPr/>
          <a:lstStyle/>
          <a:p>
            <a:pPr lvl="0"/>
            <a:r>
              <a:rPr lang="en-US" noProof="0" smtClean="0"/>
              <a:t>Click icon to add table</a:t>
            </a:r>
            <a:endParaRPr lang="en-US" noProof="0" dirty="0" smtClean="0"/>
          </a:p>
        </p:txBody>
      </p:sp>
      <p:sp>
        <p:nvSpPr>
          <p:cNvPr id="4" name="Rectangle 4"/>
          <p:cNvSpPr>
            <a:spLocks noGrp="1" noChangeArrowheads="1"/>
          </p:cNvSpPr>
          <p:nvPr>
            <p:ph type="dt" sz="half" idx="10"/>
          </p:nvPr>
        </p:nvSpPr>
        <p:spPr>
          <a:xfrm>
            <a:off x="136358" y="6245225"/>
            <a:ext cx="2133600" cy="476250"/>
          </a:xfrm>
          <a:prstGeom prst="rect">
            <a:avLst/>
          </a:prstGeom>
        </p:spPr>
        <p:txBody>
          <a:bodyPr lIns="91185" tIns="45588" rIns="91185" bIns="45588"/>
          <a:lstStyle>
            <a:lvl1pPr eaLnBrk="0" hangingPunct="0">
              <a:defRPr sz="1400">
                <a:latin typeface="Arial" charset="0"/>
                <a:ea typeface="+mn-ea"/>
                <a:cs typeface="+mn-cs"/>
              </a:defRPr>
            </a:lvl1pPr>
          </a:lstStyle>
          <a:p>
            <a:pPr>
              <a:defRPr/>
            </a:pPr>
            <a:fld id="{75BCB39C-229D-3248-AA7C-78DA8440E629}" type="datetime1">
              <a:rPr lang="en-US" smtClean="0"/>
              <a:pPr>
                <a:defRPr/>
              </a:pPr>
              <a:t>1/8/16</a:t>
            </a:fld>
            <a:endParaRPr lang="en-US" dirty="0"/>
          </a:p>
        </p:txBody>
      </p:sp>
    </p:spTree>
  </p:cSld>
  <p:clrMapOvr>
    <a:masterClrMapping/>
  </p:clrMapOvr>
  <p:transition xmlns:p14="http://schemas.microsoft.com/office/powerpoint/2010/main" spd="slow">
    <p:wipe dir="d"/>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662577"/>
      </p:ext>
    </p:extLst>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0977470"/>
      </p:ext>
    </p:extLst>
  </p:cSld>
  <p:clrMapOvr>
    <a:masterClrMapping/>
  </p:clrMapOvr>
  <p:transition xmlns:p14="http://schemas.microsoft.com/office/powerpoint/2010/mai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11591"/>
      </p:ext>
    </p:extLst>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Cover5_PPT_template.jpg"/>
          <p:cNvPicPr>
            <a:picLocks noChangeAspect="1"/>
          </p:cNvPicPr>
          <p:nvPr userDrawn="1"/>
        </p:nvPicPr>
        <p:blipFill>
          <a:blip r:embed="rId1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2291" name="Rectangle 15"/>
          <p:cNvSpPr>
            <a:spLocks noGrp="1" noChangeArrowheads="1"/>
          </p:cNvSpPr>
          <p:nvPr>
            <p:ph type="title"/>
          </p:nvPr>
        </p:nvSpPr>
        <p:spPr bwMode="auto">
          <a:xfrm>
            <a:off x="0" y="288018"/>
            <a:ext cx="9144000" cy="617686"/>
          </a:xfrm>
          <a:prstGeom prst="rect">
            <a:avLst/>
          </a:prstGeom>
          <a:noFill/>
          <a:ln w="9525">
            <a:noFill/>
            <a:miter lim="800000"/>
            <a:headEnd/>
            <a:tailEnd/>
          </a:ln>
        </p:spPr>
        <p:txBody>
          <a:bodyPr vert="horz" wrap="square" lIns="91185" tIns="45588" rIns="91185" bIns="45588" numCol="1" anchor="ctr" anchorCtr="0" compatLnSpc="1">
            <a:prstTxWarp prst="textNoShape">
              <a:avLst/>
            </a:prstTxWarp>
          </a:bodyPr>
          <a:lstStyle/>
          <a:p>
            <a:pPr lvl="0"/>
            <a:r>
              <a:rPr lang="en-US" dirty="0" smtClean="0"/>
              <a:t>Click to edit Master title style</a:t>
            </a:r>
          </a:p>
        </p:txBody>
      </p:sp>
      <p:sp>
        <p:nvSpPr>
          <p:cNvPr id="12292" name="Rectangle 17"/>
          <p:cNvSpPr>
            <a:spLocks noGrp="1" noChangeArrowheads="1"/>
          </p:cNvSpPr>
          <p:nvPr>
            <p:ph type="body" idx="1"/>
          </p:nvPr>
        </p:nvSpPr>
        <p:spPr bwMode="auto">
          <a:xfrm>
            <a:off x="328613" y="1430421"/>
            <a:ext cx="8488787" cy="4930472"/>
          </a:xfrm>
          <a:prstGeom prst="rect">
            <a:avLst/>
          </a:prstGeom>
          <a:noFill/>
          <a:ln w="9525">
            <a:noFill/>
            <a:miter lim="800000"/>
            <a:headEnd/>
            <a:tailEnd/>
          </a:ln>
        </p:spPr>
        <p:txBody>
          <a:bodyPr vert="horz" wrap="square" lIns="91185" tIns="45588" rIns="91185" bIns="45588"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60" name="Rectangle 36"/>
          <p:cNvSpPr>
            <a:spLocks noChangeArrowheads="1"/>
          </p:cNvSpPr>
          <p:nvPr/>
        </p:nvSpPr>
        <p:spPr bwMode="auto">
          <a:xfrm>
            <a:off x="0" y="0"/>
            <a:ext cx="9144000" cy="6858000"/>
          </a:xfrm>
          <a:prstGeom prst="rect">
            <a:avLst/>
          </a:prstGeom>
          <a:noFill/>
          <a:ln w="9525">
            <a:noFill/>
            <a:miter lim="800000"/>
            <a:headEnd/>
            <a:tailEnd/>
          </a:ln>
          <a:effectLst/>
        </p:spPr>
        <p:txBody>
          <a:bodyPr wrap="none" lIns="91185" tIns="45588" rIns="91185" bIns="45588" anchor="ctr"/>
          <a:lstStyle/>
          <a:p>
            <a:pPr eaLnBrk="0" hangingPunct="0">
              <a:defRPr/>
            </a:pPr>
            <a:endParaRPr lang="en-US">
              <a:solidFill>
                <a:schemeClr val="bg1"/>
              </a:solidFill>
              <a:latin typeface="Arial" charset="0"/>
              <a:ea typeface="+mn-ea"/>
            </a:endParaRPr>
          </a:p>
        </p:txBody>
      </p:sp>
      <p:sp>
        <p:nvSpPr>
          <p:cNvPr id="9" name="Rectangle 36"/>
          <p:cNvSpPr>
            <a:spLocks noChangeArrowheads="1"/>
          </p:cNvSpPr>
          <p:nvPr userDrawn="1"/>
        </p:nvSpPr>
        <p:spPr bwMode="auto">
          <a:xfrm>
            <a:off x="0" y="0"/>
            <a:ext cx="9144000" cy="6858000"/>
          </a:xfrm>
          <a:prstGeom prst="rect">
            <a:avLst/>
          </a:prstGeom>
          <a:noFill/>
          <a:ln w="9525">
            <a:solidFill>
              <a:schemeClr val="tx1"/>
            </a:solidFill>
            <a:miter lim="800000"/>
            <a:headEnd/>
            <a:tailEnd/>
          </a:ln>
          <a:effectLst/>
        </p:spPr>
        <p:txBody>
          <a:bodyPr wrap="none" lIns="91185" tIns="45588" rIns="91185" bIns="45588" anchor="ctr"/>
          <a:lstStyle/>
          <a:p>
            <a:pPr eaLnBrk="0" hangingPunct="0">
              <a:defRPr/>
            </a:pPr>
            <a:endParaRPr lang="en-US" dirty="0">
              <a:solidFill>
                <a:prstClr val="white"/>
              </a:solidFill>
              <a:latin typeface="Arial" charset="0"/>
            </a:endParaRPr>
          </a:p>
        </p:txBody>
      </p:sp>
    </p:spTree>
  </p:cSld>
  <p:clrMap bg1="lt1" tx1="dk1" bg2="lt2" tx2="dk2" accent1="accent1" accent2="accent2" accent3="accent3" accent4="accent4" accent5="accent5" accent6="accent6" hlink="hlink" folHlink="folHlink"/>
  <p:sldLayoutIdLst>
    <p:sldLayoutId id="2147484302" r:id="rId1"/>
    <p:sldLayoutId id="2147484303" r:id="rId2"/>
    <p:sldLayoutId id="2147484304" r:id="rId3"/>
    <p:sldLayoutId id="2147484305" r:id="rId4"/>
    <p:sldLayoutId id="2147484307" r:id="rId5"/>
    <p:sldLayoutId id="2147484308" r:id="rId6"/>
    <p:sldLayoutId id="2147484313" r:id="rId7"/>
    <p:sldLayoutId id="2147484443" r:id="rId8"/>
    <p:sldLayoutId id="2147484456" r:id="rId9"/>
    <p:sldLayoutId id="2147484469" r:id="rId10"/>
  </p:sldLayoutIdLst>
  <p:transition xmlns:p14="http://schemas.microsoft.com/office/powerpoint/2010/main">
    <p:wipe dir="d"/>
  </p:transition>
  <p:timing>
    <p:tnLst>
      <p:par>
        <p:cTn xmlns:p14="http://schemas.microsoft.com/office/powerpoint/2010/main" id="1" dur="indefinite" restart="never" nodeType="tmRoot"/>
      </p:par>
    </p:tnLst>
  </p:timing>
  <p:hf hdr="0" ftr="0" dt="0"/>
  <p:txStyles>
    <p:titleStyle>
      <a:lvl1pPr algn="ctr" rtl="0" eaLnBrk="1" fontAlgn="base" hangingPunct="1">
        <a:lnSpc>
          <a:spcPct val="85000"/>
        </a:lnSpc>
        <a:spcBef>
          <a:spcPct val="0"/>
        </a:spcBef>
        <a:spcAft>
          <a:spcPct val="0"/>
        </a:spcAft>
        <a:defRPr sz="3200" b="0">
          <a:solidFill>
            <a:schemeClr val="bg1"/>
          </a:solidFill>
          <a:latin typeface="Arial"/>
          <a:ea typeface="ヒラギノ角ゴ Pro W3" pitchFamily="-109" charset="-128"/>
          <a:cs typeface="Arial"/>
        </a:defRPr>
      </a:lvl1pPr>
      <a:lvl2pPr algn="l" rtl="0" eaLnBrk="1" fontAlgn="base" hangingPunct="1">
        <a:lnSpc>
          <a:spcPct val="85000"/>
        </a:lnSpc>
        <a:spcBef>
          <a:spcPct val="0"/>
        </a:spcBef>
        <a:spcAft>
          <a:spcPct val="0"/>
        </a:spcAft>
        <a:defRPr sz="3000">
          <a:solidFill>
            <a:schemeClr val="bg1"/>
          </a:solidFill>
          <a:latin typeface="Arial" pitchFamily="-65" charset="0"/>
          <a:ea typeface="ヒラギノ角ゴ Pro W3" pitchFamily="-109" charset="-128"/>
          <a:cs typeface="ヒラギノ角ゴ Pro W3" pitchFamily="-109" charset="-128"/>
        </a:defRPr>
      </a:lvl2pPr>
      <a:lvl3pPr algn="l" rtl="0" eaLnBrk="1" fontAlgn="base" hangingPunct="1">
        <a:lnSpc>
          <a:spcPct val="85000"/>
        </a:lnSpc>
        <a:spcBef>
          <a:spcPct val="0"/>
        </a:spcBef>
        <a:spcAft>
          <a:spcPct val="0"/>
        </a:spcAft>
        <a:defRPr sz="3000">
          <a:solidFill>
            <a:schemeClr val="bg1"/>
          </a:solidFill>
          <a:latin typeface="Arial" pitchFamily="-65" charset="0"/>
          <a:ea typeface="ヒラギノ角ゴ Pro W3" pitchFamily="-109" charset="-128"/>
          <a:cs typeface="ヒラギノ角ゴ Pro W3" pitchFamily="-109" charset="-128"/>
        </a:defRPr>
      </a:lvl3pPr>
      <a:lvl4pPr algn="l" rtl="0" eaLnBrk="1" fontAlgn="base" hangingPunct="1">
        <a:lnSpc>
          <a:spcPct val="85000"/>
        </a:lnSpc>
        <a:spcBef>
          <a:spcPct val="0"/>
        </a:spcBef>
        <a:spcAft>
          <a:spcPct val="0"/>
        </a:spcAft>
        <a:defRPr sz="3000">
          <a:solidFill>
            <a:schemeClr val="bg1"/>
          </a:solidFill>
          <a:latin typeface="Arial" pitchFamily="-65" charset="0"/>
          <a:ea typeface="ヒラギノ角ゴ Pro W3" pitchFamily="-109" charset="-128"/>
          <a:cs typeface="ヒラギノ角ゴ Pro W3" pitchFamily="-109" charset="-128"/>
        </a:defRPr>
      </a:lvl4pPr>
      <a:lvl5pPr algn="l" rtl="0" eaLnBrk="1" fontAlgn="base" hangingPunct="1">
        <a:lnSpc>
          <a:spcPct val="85000"/>
        </a:lnSpc>
        <a:spcBef>
          <a:spcPct val="0"/>
        </a:spcBef>
        <a:spcAft>
          <a:spcPct val="0"/>
        </a:spcAft>
        <a:defRPr sz="3000">
          <a:solidFill>
            <a:schemeClr val="bg1"/>
          </a:solidFill>
          <a:latin typeface="Arial" pitchFamily="-65" charset="0"/>
          <a:ea typeface="ヒラギノ角ゴ Pro W3" pitchFamily="-109" charset="-128"/>
          <a:cs typeface="ヒラギノ角ゴ Pro W3" pitchFamily="-109" charset="-128"/>
        </a:defRPr>
      </a:lvl5pPr>
      <a:lvl6pPr marL="455908" algn="l" rtl="0" eaLnBrk="1" fontAlgn="base" hangingPunct="1">
        <a:lnSpc>
          <a:spcPct val="85000"/>
        </a:lnSpc>
        <a:spcBef>
          <a:spcPct val="0"/>
        </a:spcBef>
        <a:spcAft>
          <a:spcPct val="0"/>
        </a:spcAft>
        <a:defRPr sz="3000">
          <a:solidFill>
            <a:schemeClr val="bg1"/>
          </a:solidFill>
          <a:latin typeface="Arial" pitchFamily="-65" charset="0"/>
        </a:defRPr>
      </a:lvl6pPr>
      <a:lvl7pPr marL="911816" algn="l" rtl="0" eaLnBrk="1" fontAlgn="base" hangingPunct="1">
        <a:lnSpc>
          <a:spcPct val="85000"/>
        </a:lnSpc>
        <a:spcBef>
          <a:spcPct val="0"/>
        </a:spcBef>
        <a:spcAft>
          <a:spcPct val="0"/>
        </a:spcAft>
        <a:defRPr sz="3000">
          <a:solidFill>
            <a:schemeClr val="bg1"/>
          </a:solidFill>
          <a:latin typeface="Arial" pitchFamily="-65" charset="0"/>
        </a:defRPr>
      </a:lvl7pPr>
      <a:lvl8pPr marL="1367724" algn="l" rtl="0" eaLnBrk="1" fontAlgn="base" hangingPunct="1">
        <a:lnSpc>
          <a:spcPct val="85000"/>
        </a:lnSpc>
        <a:spcBef>
          <a:spcPct val="0"/>
        </a:spcBef>
        <a:spcAft>
          <a:spcPct val="0"/>
        </a:spcAft>
        <a:defRPr sz="3000">
          <a:solidFill>
            <a:schemeClr val="bg1"/>
          </a:solidFill>
          <a:latin typeface="Arial" pitchFamily="-65" charset="0"/>
        </a:defRPr>
      </a:lvl8pPr>
      <a:lvl9pPr marL="1823633" algn="l" rtl="0" eaLnBrk="1" fontAlgn="base" hangingPunct="1">
        <a:lnSpc>
          <a:spcPct val="85000"/>
        </a:lnSpc>
        <a:spcBef>
          <a:spcPct val="0"/>
        </a:spcBef>
        <a:spcAft>
          <a:spcPct val="0"/>
        </a:spcAft>
        <a:defRPr sz="3000">
          <a:solidFill>
            <a:schemeClr val="bg1"/>
          </a:solidFill>
          <a:latin typeface="Arial" pitchFamily="-65" charset="0"/>
        </a:defRPr>
      </a:lvl9pPr>
    </p:titleStyle>
    <p:bodyStyle>
      <a:lvl1pPr marL="281776" indent="-281776" algn="l" rtl="0" eaLnBrk="1" fontAlgn="base" hangingPunct="1">
        <a:lnSpc>
          <a:spcPct val="85000"/>
        </a:lnSpc>
        <a:spcBef>
          <a:spcPct val="20000"/>
        </a:spcBef>
        <a:spcAft>
          <a:spcPct val="0"/>
        </a:spcAft>
        <a:buClrTx/>
        <a:buFont typeface="Arial"/>
        <a:buChar char="•"/>
        <a:defRPr sz="2000">
          <a:solidFill>
            <a:srgbClr val="000000"/>
          </a:solidFill>
          <a:latin typeface="+mn-lt"/>
          <a:ea typeface="ヒラギノ角ゴ Pro W3" pitchFamily="-109" charset="-128"/>
          <a:cs typeface="ヒラギノ角ゴ Pro W3" pitchFamily="-109" charset="-128"/>
        </a:defRPr>
      </a:lvl1pPr>
      <a:lvl2pPr marL="634786" indent="-239033" algn="l" rtl="0" eaLnBrk="1" fontAlgn="base" hangingPunct="1">
        <a:lnSpc>
          <a:spcPct val="90000"/>
        </a:lnSpc>
        <a:spcBef>
          <a:spcPts val="600"/>
        </a:spcBef>
        <a:spcAft>
          <a:spcPct val="0"/>
        </a:spcAft>
        <a:buFont typeface="Lucida Grande"/>
        <a:buChar char="-"/>
        <a:defRPr sz="1800">
          <a:solidFill>
            <a:srgbClr val="000000"/>
          </a:solidFill>
          <a:latin typeface="+mn-lt"/>
          <a:ea typeface="ヒラギノ角ゴ Pro W3" pitchFamily="-65" charset="-128"/>
        </a:defRPr>
      </a:lvl2pPr>
      <a:lvl3pPr marL="914988" indent="-166213" algn="l" rtl="0" eaLnBrk="1" fontAlgn="base" hangingPunct="1">
        <a:lnSpc>
          <a:spcPct val="90000"/>
        </a:lnSpc>
        <a:spcBef>
          <a:spcPts val="600"/>
        </a:spcBef>
        <a:spcAft>
          <a:spcPct val="0"/>
        </a:spcAft>
        <a:buChar char="•"/>
        <a:defRPr sz="1800">
          <a:solidFill>
            <a:srgbClr val="000000"/>
          </a:solidFill>
          <a:latin typeface="+mn-lt"/>
          <a:ea typeface="ＭＳ Ｐゴシック" charset="-128"/>
          <a:cs typeface="ＭＳ Ｐゴシック" charset="-128"/>
        </a:defRPr>
      </a:lvl3pPr>
      <a:lvl4pPr marL="1252164" indent="-223209" algn="l" rtl="0" eaLnBrk="1" fontAlgn="base" hangingPunct="1">
        <a:lnSpc>
          <a:spcPct val="90000"/>
        </a:lnSpc>
        <a:spcBef>
          <a:spcPts val="600"/>
        </a:spcBef>
        <a:spcAft>
          <a:spcPct val="0"/>
        </a:spcAft>
        <a:buChar char="–"/>
        <a:defRPr sz="1800">
          <a:solidFill>
            <a:srgbClr val="000000"/>
          </a:solidFill>
          <a:latin typeface="+mn-lt"/>
          <a:ea typeface="ＭＳ Ｐゴシック" charset="-128"/>
        </a:defRPr>
      </a:lvl4pPr>
      <a:lvl5pPr marL="1589346" indent="-223209" algn="l" rtl="0" eaLnBrk="1" fontAlgn="base" hangingPunct="1">
        <a:lnSpc>
          <a:spcPct val="90000"/>
        </a:lnSpc>
        <a:spcBef>
          <a:spcPts val="600"/>
        </a:spcBef>
        <a:spcAft>
          <a:spcPct val="0"/>
        </a:spcAft>
        <a:buChar char="»"/>
        <a:defRPr sz="1800">
          <a:solidFill>
            <a:srgbClr val="000000"/>
          </a:solidFill>
          <a:latin typeface="+mn-lt"/>
          <a:ea typeface="ＭＳ Ｐゴシック" charset="-128"/>
        </a:defRPr>
      </a:lvl5pPr>
      <a:lvl6pPr marL="2045256" indent="-223209" algn="l" rtl="0" eaLnBrk="1" fontAlgn="base" hangingPunct="1">
        <a:lnSpc>
          <a:spcPct val="85000"/>
        </a:lnSpc>
        <a:spcBef>
          <a:spcPct val="20000"/>
        </a:spcBef>
        <a:spcAft>
          <a:spcPct val="0"/>
        </a:spcAft>
        <a:buChar char="»"/>
        <a:defRPr sz="2000">
          <a:solidFill>
            <a:schemeClr val="tx1"/>
          </a:solidFill>
          <a:latin typeface="+mn-lt"/>
          <a:ea typeface="ヒラギノ角ゴ Pro W3" pitchFamily="-65" charset="-128"/>
        </a:defRPr>
      </a:lvl6pPr>
      <a:lvl7pPr marL="2501165" indent="-223209" algn="l" rtl="0" eaLnBrk="1" fontAlgn="base" hangingPunct="1">
        <a:lnSpc>
          <a:spcPct val="85000"/>
        </a:lnSpc>
        <a:spcBef>
          <a:spcPct val="20000"/>
        </a:spcBef>
        <a:spcAft>
          <a:spcPct val="0"/>
        </a:spcAft>
        <a:buChar char="»"/>
        <a:defRPr sz="2000">
          <a:solidFill>
            <a:schemeClr val="tx1"/>
          </a:solidFill>
          <a:latin typeface="+mn-lt"/>
          <a:ea typeface="ヒラギノ角ゴ Pro W3" pitchFamily="-65" charset="-128"/>
        </a:defRPr>
      </a:lvl7pPr>
      <a:lvl8pPr marL="2957073" indent="-223209" algn="l" rtl="0" eaLnBrk="1" fontAlgn="base" hangingPunct="1">
        <a:lnSpc>
          <a:spcPct val="85000"/>
        </a:lnSpc>
        <a:spcBef>
          <a:spcPct val="20000"/>
        </a:spcBef>
        <a:spcAft>
          <a:spcPct val="0"/>
        </a:spcAft>
        <a:buChar char="»"/>
        <a:defRPr sz="2000">
          <a:solidFill>
            <a:schemeClr val="tx1"/>
          </a:solidFill>
          <a:latin typeface="+mn-lt"/>
          <a:ea typeface="ヒラギノ角ゴ Pro W3" pitchFamily="-65" charset="-128"/>
        </a:defRPr>
      </a:lvl8pPr>
      <a:lvl9pPr marL="3412982" indent="-223209" algn="l" rtl="0" eaLnBrk="1" fontAlgn="base" hangingPunct="1">
        <a:lnSpc>
          <a:spcPct val="85000"/>
        </a:lnSpc>
        <a:spcBef>
          <a:spcPct val="20000"/>
        </a:spcBef>
        <a:spcAft>
          <a:spcPct val="0"/>
        </a:spcAft>
        <a:buChar char="»"/>
        <a:defRPr sz="2000">
          <a:solidFill>
            <a:schemeClr val="tx1"/>
          </a:solidFill>
          <a:latin typeface="+mn-lt"/>
          <a:ea typeface="ヒラギノ角ゴ Pro W3" pitchFamily="-65" charset="-128"/>
        </a:defRPr>
      </a:lvl9pPr>
    </p:bodyStyle>
    <p:otherStyle>
      <a:defPPr>
        <a:defRPr lang="en-US"/>
      </a:defPPr>
      <a:lvl1pPr marL="0" algn="l" defTabSz="455908" rtl="0" eaLnBrk="1" latinLnBrk="0" hangingPunct="1">
        <a:defRPr sz="1800" kern="1200">
          <a:solidFill>
            <a:schemeClr val="tx1"/>
          </a:solidFill>
          <a:latin typeface="+mn-lt"/>
          <a:ea typeface="+mn-ea"/>
          <a:cs typeface="+mn-cs"/>
        </a:defRPr>
      </a:lvl1pPr>
      <a:lvl2pPr marL="455908" algn="l" defTabSz="455908" rtl="0" eaLnBrk="1" latinLnBrk="0" hangingPunct="1">
        <a:defRPr sz="1800" kern="1200">
          <a:solidFill>
            <a:schemeClr val="tx1"/>
          </a:solidFill>
          <a:latin typeface="+mn-lt"/>
          <a:ea typeface="+mn-ea"/>
          <a:cs typeface="+mn-cs"/>
        </a:defRPr>
      </a:lvl2pPr>
      <a:lvl3pPr marL="911816" algn="l" defTabSz="455908" rtl="0" eaLnBrk="1" latinLnBrk="0" hangingPunct="1">
        <a:defRPr sz="1800" kern="1200">
          <a:solidFill>
            <a:schemeClr val="tx1"/>
          </a:solidFill>
          <a:latin typeface="+mn-lt"/>
          <a:ea typeface="+mn-ea"/>
          <a:cs typeface="+mn-cs"/>
        </a:defRPr>
      </a:lvl3pPr>
      <a:lvl4pPr marL="1367724" algn="l" defTabSz="455908" rtl="0" eaLnBrk="1" latinLnBrk="0" hangingPunct="1">
        <a:defRPr sz="1800" kern="1200">
          <a:solidFill>
            <a:schemeClr val="tx1"/>
          </a:solidFill>
          <a:latin typeface="+mn-lt"/>
          <a:ea typeface="+mn-ea"/>
          <a:cs typeface="+mn-cs"/>
        </a:defRPr>
      </a:lvl4pPr>
      <a:lvl5pPr marL="1823633" algn="l" defTabSz="455908" rtl="0" eaLnBrk="1" latinLnBrk="0" hangingPunct="1">
        <a:defRPr sz="1800" kern="1200">
          <a:solidFill>
            <a:schemeClr val="tx1"/>
          </a:solidFill>
          <a:latin typeface="+mn-lt"/>
          <a:ea typeface="+mn-ea"/>
          <a:cs typeface="+mn-cs"/>
        </a:defRPr>
      </a:lvl5pPr>
      <a:lvl6pPr marL="2279543" algn="l" defTabSz="455908" rtl="0" eaLnBrk="1" latinLnBrk="0" hangingPunct="1">
        <a:defRPr sz="1800" kern="1200">
          <a:solidFill>
            <a:schemeClr val="tx1"/>
          </a:solidFill>
          <a:latin typeface="+mn-lt"/>
          <a:ea typeface="+mn-ea"/>
          <a:cs typeface="+mn-cs"/>
        </a:defRPr>
      </a:lvl6pPr>
      <a:lvl7pPr marL="2735451" algn="l" defTabSz="455908" rtl="0" eaLnBrk="1" latinLnBrk="0" hangingPunct="1">
        <a:defRPr sz="1800" kern="1200">
          <a:solidFill>
            <a:schemeClr val="tx1"/>
          </a:solidFill>
          <a:latin typeface="+mn-lt"/>
          <a:ea typeface="+mn-ea"/>
          <a:cs typeface="+mn-cs"/>
        </a:defRPr>
      </a:lvl7pPr>
      <a:lvl8pPr marL="3191359" algn="l" defTabSz="455908" rtl="0" eaLnBrk="1" latinLnBrk="0" hangingPunct="1">
        <a:defRPr sz="1800" kern="1200">
          <a:solidFill>
            <a:schemeClr val="tx1"/>
          </a:solidFill>
          <a:latin typeface="+mn-lt"/>
          <a:ea typeface="+mn-ea"/>
          <a:cs typeface="+mn-cs"/>
        </a:defRPr>
      </a:lvl8pPr>
      <a:lvl9pPr marL="3647269" algn="l" defTabSz="45590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ver5_PPT.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8" name="Picture 7" descr="NASA insigniaCMYK copy.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9003" y="293946"/>
            <a:ext cx="962470" cy="798208"/>
          </a:xfrm>
          <a:prstGeom prst="rect">
            <a:avLst/>
          </a:prstGeom>
        </p:spPr>
      </p:pic>
      <p:sp>
        <p:nvSpPr>
          <p:cNvPr id="9" name="TextBox 8"/>
          <p:cNvSpPr txBox="1"/>
          <p:nvPr/>
        </p:nvSpPr>
        <p:spPr>
          <a:xfrm>
            <a:off x="337419" y="518160"/>
            <a:ext cx="4653280" cy="484748"/>
          </a:xfrm>
          <a:prstGeom prst="rect">
            <a:avLst/>
          </a:prstGeom>
          <a:noFill/>
        </p:spPr>
        <p:txBody>
          <a:bodyPr wrap="square" rtlCol="0">
            <a:spAutoFit/>
          </a:bodyPr>
          <a:lstStyle/>
          <a:p>
            <a:pPr>
              <a:lnSpc>
                <a:spcPct val="130000"/>
              </a:lnSpc>
            </a:pPr>
            <a:r>
              <a:rPr lang="en-US" sz="1000" dirty="0" smtClean="0">
                <a:solidFill>
                  <a:srgbClr val="FFFFFF"/>
                </a:solidFill>
              </a:rPr>
              <a:t>National Aeronautics and </a:t>
            </a:r>
            <a:br>
              <a:rPr lang="en-US" sz="1000" dirty="0" smtClean="0">
                <a:solidFill>
                  <a:srgbClr val="FFFFFF"/>
                </a:solidFill>
              </a:rPr>
            </a:br>
            <a:r>
              <a:rPr lang="en-US" sz="1000" dirty="0" smtClean="0">
                <a:solidFill>
                  <a:srgbClr val="FFFFFF"/>
                </a:solidFill>
              </a:rPr>
              <a:t>Space Administration</a:t>
            </a:r>
            <a:endParaRPr lang="en-US" sz="1000" dirty="0">
              <a:solidFill>
                <a:srgbClr val="FFFFFF"/>
              </a:solidFill>
            </a:endParaRPr>
          </a:p>
        </p:txBody>
      </p:sp>
      <p:sp>
        <p:nvSpPr>
          <p:cNvPr id="12" name="TextBox 11"/>
          <p:cNvSpPr txBox="1"/>
          <p:nvPr/>
        </p:nvSpPr>
        <p:spPr>
          <a:xfrm>
            <a:off x="360948" y="4665579"/>
            <a:ext cx="7513052" cy="1475789"/>
          </a:xfrm>
          <a:prstGeom prst="rect">
            <a:avLst/>
          </a:prstGeom>
          <a:noFill/>
        </p:spPr>
        <p:txBody>
          <a:bodyPr wrap="square" rtlCol="0">
            <a:spAutoFit/>
          </a:bodyPr>
          <a:lstStyle/>
          <a:p>
            <a:pPr>
              <a:lnSpc>
                <a:spcPct val="110000"/>
              </a:lnSpc>
            </a:pPr>
            <a:r>
              <a:rPr lang="en-US" sz="3200" dirty="0">
                <a:solidFill>
                  <a:schemeClr val="bg1"/>
                </a:solidFill>
              </a:rPr>
              <a:t>High School Summer Intern Program </a:t>
            </a:r>
            <a:r>
              <a:rPr lang="en-US" sz="3200" dirty="0" smtClean="0"/>
              <a:t>Evaluation</a:t>
            </a:r>
          </a:p>
          <a:p>
            <a:pPr>
              <a:lnSpc>
                <a:spcPct val="110000"/>
              </a:lnSpc>
            </a:pPr>
            <a:r>
              <a:rPr lang="en-US" sz="1800" dirty="0" smtClean="0">
                <a:solidFill>
                  <a:schemeClr val="bg1"/>
                </a:solidFill>
              </a:rPr>
              <a:t>Margaret Baguio</a:t>
            </a:r>
            <a:endParaRPr lang="en-US" sz="1800" dirty="0">
              <a:solidFill>
                <a:schemeClr val="bg1"/>
              </a:solidFill>
            </a:endParaRPr>
          </a:p>
        </p:txBody>
      </p:sp>
    </p:spTree>
    <p:extLst>
      <p:ext uri="{BB962C8B-B14F-4D97-AF65-F5344CB8AC3E}">
        <p14:creationId xmlns:p14="http://schemas.microsoft.com/office/powerpoint/2010/main" val="3583454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High School Summer Intern Program Evaluation</a:t>
            </a:r>
          </a:p>
        </p:txBody>
      </p:sp>
      <p:sp>
        <p:nvSpPr>
          <p:cNvPr id="4" name="Content Placeholder 3"/>
          <p:cNvSpPr>
            <a:spLocks noGrp="1"/>
          </p:cNvSpPr>
          <p:nvPr>
            <p:ph idx="1"/>
          </p:nvPr>
        </p:nvSpPr>
        <p:spPr>
          <a:xfrm>
            <a:off x="411163" y="1422399"/>
            <a:ext cx="8444969" cy="723901"/>
          </a:xfrm>
        </p:spPr>
        <p:txBody>
          <a:bodyPr/>
          <a:lstStyle/>
          <a:p>
            <a:pPr marL="0" indent="0">
              <a:lnSpc>
                <a:spcPct val="100000"/>
              </a:lnSpc>
              <a:buNone/>
            </a:pPr>
            <a:r>
              <a:rPr lang="en-US" sz="1400" dirty="0"/>
              <a:t>In follow-up evaluation with former interns that have participated in the UT/CSR and GRACE high school summer intern program we </a:t>
            </a:r>
            <a:r>
              <a:rPr lang="en-US" sz="1400"/>
              <a:t>asked </a:t>
            </a:r>
            <a:r>
              <a:rPr lang="en-US" sz="1400" smtClean="0"/>
              <a:t>“How </a:t>
            </a:r>
            <a:r>
              <a:rPr lang="en-US" sz="1400" dirty="0"/>
              <a:t>did participating in the internship program help </a:t>
            </a:r>
            <a:r>
              <a:rPr lang="en-US" sz="1400"/>
              <a:t>you</a:t>
            </a:r>
            <a:r>
              <a:rPr lang="en-US" sz="1400" smtClean="0"/>
              <a:t>?”</a:t>
            </a:r>
            <a:r>
              <a:rPr lang="en-US" sz="1400" dirty="0"/>
              <a:t>  Here are a few responses</a:t>
            </a:r>
            <a:r>
              <a:rPr lang="en-US" sz="1400" dirty="0" smtClean="0"/>
              <a:t>:</a:t>
            </a:r>
            <a:endParaRPr lang="en-US" sz="1400" dirty="0"/>
          </a:p>
        </p:txBody>
      </p:sp>
      <p:sp>
        <p:nvSpPr>
          <p:cNvPr id="5" name="TextBox 4"/>
          <p:cNvSpPr txBox="1"/>
          <p:nvPr/>
        </p:nvSpPr>
        <p:spPr>
          <a:xfrm>
            <a:off x="7331241" y="6457890"/>
            <a:ext cx="1211179" cy="246221"/>
          </a:xfrm>
          <a:prstGeom prst="rect">
            <a:avLst/>
          </a:prstGeom>
          <a:noFill/>
        </p:spPr>
        <p:txBody>
          <a:bodyPr wrap="square" rtlCol="0">
            <a:spAutoFit/>
          </a:bodyPr>
          <a:lstStyle/>
          <a:p>
            <a:r>
              <a:rPr lang="en-US" sz="1000" dirty="0" smtClean="0"/>
              <a:t>January 8, 2016</a:t>
            </a:r>
            <a:endParaRPr lang="en-US" sz="1000" dirty="0"/>
          </a:p>
        </p:txBody>
      </p:sp>
      <p:sp>
        <p:nvSpPr>
          <p:cNvPr id="6" name="TextBox 5"/>
          <p:cNvSpPr txBox="1"/>
          <p:nvPr/>
        </p:nvSpPr>
        <p:spPr>
          <a:xfrm>
            <a:off x="457199" y="6457890"/>
            <a:ext cx="4794251" cy="246221"/>
          </a:xfrm>
          <a:prstGeom prst="rect">
            <a:avLst/>
          </a:prstGeom>
          <a:noFill/>
        </p:spPr>
        <p:txBody>
          <a:bodyPr wrap="square" rtlCol="0">
            <a:spAutoFit/>
          </a:bodyPr>
          <a:lstStyle/>
          <a:p>
            <a:r>
              <a:rPr lang="en-US" sz="1000" dirty="0" smtClean="0"/>
              <a:t>Evaluation compiled by Margaret Baguio, GRACE EPO Lead</a:t>
            </a:r>
            <a:endParaRPr lang="en-US" sz="1000"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5828" y="2059690"/>
            <a:ext cx="2743200" cy="1920240"/>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514350" y="2343150"/>
            <a:ext cx="5346700" cy="1615827"/>
          </a:xfrm>
          <a:prstGeom prst="rect">
            <a:avLst/>
          </a:prstGeom>
          <a:noFill/>
        </p:spPr>
        <p:txBody>
          <a:bodyPr wrap="square" rtlCol="0">
            <a:spAutoFit/>
          </a:bodyPr>
          <a:lstStyle/>
          <a:p>
            <a:pPr marL="171450" indent="-171450">
              <a:lnSpc>
                <a:spcPct val="100000"/>
              </a:lnSpc>
              <a:buFont typeface="Arial"/>
              <a:buChar char="•"/>
            </a:pPr>
            <a:r>
              <a:rPr lang="en-US" sz="1100" dirty="0"/>
              <a:t>This internship program helped as a foundation for my interest in Aerospace Engineering by learning about the multiple facets of this discipline and how it can be applied to things such as global warming.  It increased my awareness of the importance of studying data from satellites.</a:t>
            </a:r>
          </a:p>
          <a:p>
            <a:pPr>
              <a:lnSpc>
                <a:spcPct val="100000"/>
              </a:lnSpc>
            </a:pPr>
            <a:endParaRPr lang="en-US" sz="1100" dirty="0" smtClean="0"/>
          </a:p>
          <a:p>
            <a:pPr marL="171450" indent="-171450">
              <a:lnSpc>
                <a:spcPct val="100000"/>
              </a:lnSpc>
              <a:buFont typeface="Arial"/>
              <a:buChar char="•"/>
            </a:pPr>
            <a:r>
              <a:rPr lang="en-US" sz="1100" dirty="0" smtClean="0"/>
              <a:t>My </a:t>
            </a:r>
            <a:r>
              <a:rPr lang="en-US" sz="1100" dirty="0"/>
              <a:t>internship solidified my passion for space exploration and set me on my current path to contribute in that field.  It helped me gain confidence in my teamwork and technical skills and has certainly factored into my successes since</a:t>
            </a:r>
            <a:r>
              <a:rPr lang="en-US" sz="1100" dirty="0" smtClean="0"/>
              <a:t>.</a:t>
            </a:r>
            <a:endParaRPr lang="en-US" sz="1100" dirty="0"/>
          </a:p>
        </p:txBody>
      </p:sp>
      <p:sp>
        <p:nvSpPr>
          <p:cNvPr id="13" name="TextBox 12"/>
          <p:cNvSpPr txBox="1"/>
          <p:nvPr/>
        </p:nvSpPr>
        <p:spPr>
          <a:xfrm>
            <a:off x="514350" y="4127500"/>
            <a:ext cx="8267700" cy="2123658"/>
          </a:xfrm>
          <a:prstGeom prst="rect">
            <a:avLst/>
          </a:prstGeom>
          <a:noFill/>
        </p:spPr>
        <p:txBody>
          <a:bodyPr wrap="square" rtlCol="0">
            <a:spAutoFit/>
          </a:bodyPr>
          <a:lstStyle/>
          <a:p>
            <a:pPr marL="171450" indent="-171450">
              <a:lnSpc>
                <a:spcPct val="100000"/>
              </a:lnSpc>
              <a:buFont typeface="Arial"/>
              <a:buChar char="•"/>
            </a:pPr>
            <a:r>
              <a:rPr lang="en-US" sz="1100" dirty="0"/>
              <a:t>Participating in the internship was my first real experience with computer science and it helped me realize my passion for software engineering. </a:t>
            </a:r>
          </a:p>
          <a:p>
            <a:pPr>
              <a:lnSpc>
                <a:spcPct val="100000"/>
              </a:lnSpc>
            </a:pPr>
            <a:endParaRPr lang="en-US" sz="1100" dirty="0" smtClean="0"/>
          </a:p>
          <a:p>
            <a:pPr marL="171450" indent="-171450">
              <a:lnSpc>
                <a:spcPct val="100000"/>
              </a:lnSpc>
              <a:buFont typeface="Arial"/>
              <a:buChar char="•"/>
            </a:pPr>
            <a:r>
              <a:rPr lang="en-US" sz="1100" dirty="0" smtClean="0"/>
              <a:t>The </a:t>
            </a:r>
            <a:r>
              <a:rPr lang="en-US" sz="1100" dirty="0"/>
              <a:t>internship helped me immensely in gaining experience and figuring out the direction I wanted to take in my studies.  I enjoyed helping write scripts with my mentor, which led me to enroll in Computer Science.  I also learned about climate and environmental changes happening in the world – knowledge I took with me to The White House when working on launching a climate education initiative.  It was definitely a turning point for where I see myself in the future!</a:t>
            </a:r>
          </a:p>
          <a:p>
            <a:pPr>
              <a:lnSpc>
                <a:spcPct val="100000"/>
              </a:lnSpc>
            </a:pPr>
            <a:endParaRPr lang="en-US" sz="1100" dirty="0" smtClean="0"/>
          </a:p>
          <a:p>
            <a:pPr marL="171450" indent="-171450">
              <a:lnSpc>
                <a:spcPct val="100000"/>
              </a:lnSpc>
              <a:buFont typeface="Arial"/>
              <a:buChar char="•"/>
            </a:pPr>
            <a:r>
              <a:rPr lang="en-US" sz="1100" dirty="0" smtClean="0"/>
              <a:t>The </a:t>
            </a:r>
            <a:r>
              <a:rPr lang="en-US" sz="1100" dirty="0"/>
              <a:t>internship program did a few things for me – it gave me my first real experience working on a research project, and, more importantly exposed me to the wonderful world of space observations of Earth.  It led me to my degree in Environmental Science.</a:t>
            </a:r>
          </a:p>
          <a:p>
            <a:endParaRPr lang="en-US" sz="1100" dirty="0"/>
          </a:p>
        </p:txBody>
      </p:sp>
    </p:spTree>
    <p:extLst>
      <p:ext uri="{BB962C8B-B14F-4D97-AF65-F5344CB8AC3E}">
        <p14:creationId xmlns:p14="http://schemas.microsoft.com/office/powerpoint/2010/main" val="2823758961"/>
      </p:ext>
    </p:extLst>
  </p:cSld>
  <p:clrMapOvr>
    <a:masterClrMapping/>
  </p:clrMapOvr>
  <p:transition xmlns:p14="http://schemas.microsoft.com/office/powerpoint/2010/main">
    <p:wipe dir="d"/>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MyThemeA">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pitchFamily="-65"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134</Words>
  <Application>Microsoft Macintosh PowerPoint</Application>
  <PresentationFormat>On-screen Show (4:3)</PresentationFormat>
  <Paragraphs>17</Paragraphs>
  <Slides>2</Slides>
  <Notes>1</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MyThemeA</vt:lpstr>
      <vt:lpstr>PowerPoint Presentation</vt:lpstr>
      <vt:lpstr>High School Summer Intern Program Evaluation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keywords>astrophysics, AFTA</cp:keywords>
  <cp:lastModifiedBy/>
  <cp:revision>1</cp:revision>
  <cp:lastPrinted>2012-12-20T15:38:29Z</cp:lastPrinted>
  <dcterms:created xsi:type="dcterms:W3CDTF">2013-01-31T15:42:38Z</dcterms:created>
  <dcterms:modified xsi:type="dcterms:W3CDTF">2016-01-08T20:40:36Z</dcterms:modified>
</cp:coreProperties>
</file>