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66" r:id="rId4"/>
    <p:sldId id="265" r:id="rId5"/>
    <p:sldId id="267" r:id="rId6"/>
    <p:sldId id="268" r:id="rId7"/>
    <p:sldId id="269" r:id="rId8"/>
    <p:sldId id="270" r:id="rId9"/>
    <p:sldId id="271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143" d="100"/>
          <a:sy n="143" d="100"/>
        </p:scale>
        <p:origin x="-96" y="-416"/>
      </p:cViewPr>
      <p:guideLst>
        <p:guide orient="horz" pos="2160"/>
        <p:guide pos="289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B9D839-0E81-7E4D-990E-72C09E4CCAF5}" type="datetimeFigureOut">
              <a:rPr lang="en-US" smtClean="0"/>
              <a:t>11/18/14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1E1029-AF1D-874B-80EE-15BB34F113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4984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E1029-AF1D-874B-80EE-15BB34F1133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7001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B6FB9-3AFE-7346-BDDC-6ABC4BC0BB6C}" type="datetimeFigureOut">
              <a:rPr lang="en-US" smtClean="0"/>
              <a:t>11/18/14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0CE62-3F25-A545-97AB-D0E4AAEEFC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936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B6FB9-3AFE-7346-BDDC-6ABC4BC0BB6C}" type="datetimeFigureOut">
              <a:rPr lang="en-US" smtClean="0"/>
              <a:t>11/18/14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0CE62-3F25-A545-97AB-D0E4AAEEFC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255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B6FB9-3AFE-7346-BDDC-6ABC4BC0BB6C}" type="datetimeFigureOut">
              <a:rPr lang="en-US" smtClean="0"/>
              <a:t>11/18/14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0CE62-3F25-A545-97AB-D0E4AAEEFC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599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err="1" smtClean="0"/>
              <a:t>Staar</a:t>
            </a:r>
            <a:r>
              <a:rPr lang="en-US" dirty="0" smtClean="0"/>
              <a:t> Wars</a:t>
            </a:r>
          </a:p>
          <a:p>
            <a:r>
              <a:rPr lang="en-US" dirty="0" smtClean="0"/>
              <a:t>Let the Foldable Be With You!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0CE62-3F25-A545-97AB-D0E4AAEEFC1C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tsgc_logo_allcolor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73" b="31758"/>
          <a:stretch/>
        </p:blipFill>
        <p:spPr>
          <a:xfrm>
            <a:off x="4144963" y="6385116"/>
            <a:ext cx="914400" cy="327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2259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B6FB9-3AFE-7346-BDDC-6ABC4BC0BB6C}" type="datetimeFigureOut">
              <a:rPr lang="en-US" smtClean="0"/>
              <a:t>11/18/14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0CE62-3F25-A545-97AB-D0E4AAEEFC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021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err="1" smtClean="0"/>
              <a:t>Staar</a:t>
            </a:r>
            <a:r>
              <a:rPr lang="en-US" dirty="0" smtClean="0"/>
              <a:t> Wars</a:t>
            </a:r>
          </a:p>
          <a:p>
            <a:r>
              <a:rPr lang="en-US" dirty="0" smtClean="0"/>
              <a:t>Let the Foldable Be With You!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0CE62-3F25-A545-97AB-D0E4AAEEFC1C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 descr="tsgc_logo_allcolor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73" b="31758"/>
          <a:stretch/>
        </p:blipFill>
        <p:spPr>
          <a:xfrm>
            <a:off x="4144963" y="6376235"/>
            <a:ext cx="914400" cy="327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692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B6FB9-3AFE-7346-BDDC-6ABC4BC0BB6C}" type="datetimeFigureOut">
              <a:rPr lang="en-US" smtClean="0"/>
              <a:t>11/18/14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019800" y="6356350"/>
            <a:ext cx="2895600" cy="365125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4" descr="tsgc_logo_allcolor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73" b="31758"/>
          <a:stretch/>
        </p:blipFill>
        <p:spPr>
          <a:xfrm>
            <a:off x="4144963" y="6322949"/>
            <a:ext cx="914400" cy="327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31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B6FB9-3AFE-7346-BDDC-6ABC4BC0BB6C}" type="datetimeFigureOut">
              <a:rPr lang="en-US" smtClean="0"/>
              <a:t>11/18/14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0CE62-3F25-A545-97AB-D0E4AAEEFC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995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B6FB9-3AFE-7346-BDDC-6ABC4BC0BB6C}" type="datetimeFigureOut">
              <a:rPr lang="en-US" smtClean="0"/>
              <a:t>11/18/14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0CE62-3F25-A545-97AB-D0E4AAEEFC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700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B6FB9-3AFE-7346-BDDC-6ABC4BC0BB6C}" type="datetimeFigureOut">
              <a:rPr lang="en-US" smtClean="0"/>
              <a:t>11/18/14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0CE62-3F25-A545-97AB-D0E4AAEEFC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829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B6FB9-3AFE-7346-BDDC-6ABC4BC0BB6C}" type="datetimeFigureOut">
              <a:rPr lang="en-US" smtClean="0"/>
              <a:t>11/18/14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0CE62-3F25-A545-97AB-D0E4AAEEFC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02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7B6FB9-3AFE-7346-BDDC-6ABC4BC0BB6C}" type="datetimeFigureOut">
              <a:rPr lang="en-US" smtClean="0"/>
              <a:t>11/18/14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30CE62-3F25-A545-97AB-D0E4AAEEFC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862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4" Type="http://schemas.openxmlformats.org/officeDocument/2006/relationships/image" Target="../media/image5.JPG"/><Relationship Id="rId5" Type="http://schemas.openxmlformats.org/officeDocument/2006/relationships/image" Target="../media/image6.JP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4" Type="http://schemas.openxmlformats.org/officeDocument/2006/relationships/image" Target="../media/image9.JP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12.JPG"/><Relationship Id="rId5" Type="http://schemas.openxmlformats.org/officeDocument/2006/relationships/image" Target="../media/image13.JPG"/><Relationship Id="rId6" Type="http://schemas.openxmlformats.org/officeDocument/2006/relationships/image" Target="../media/image14.JPG"/><Relationship Id="rId7" Type="http://schemas.openxmlformats.org/officeDocument/2006/relationships/image" Target="../media/image15.JP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4" Type="http://schemas.openxmlformats.org/officeDocument/2006/relationships/image" Target="../media/image18.JPG"/><Relationship Id="rId5" Type="http://schemas.openxmlformats.org/officeDocument/2006/relationships/image" Target="../media/image19.JP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4" Type="http://schemas.openxmlformats.org/officeDocument/2006/relationships/image" Target="../media/image22.JPG"/><Relationship Id="rId5" Type="http://schemas.openxmlformats.org/officeDocument/2006/relationships/image" Target="../media/image23.JPG"/><Relationship Id="rId6" Type="http://schemas.openxmlformats.org/officeDocument/2006/relationships/image" Target="../media/image24.JP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4" Type="http://schemas.openxmlformats.org/officeDocument/2006/relationships/image" Target="../media/image27.JP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4" Type="http://schemas.openxmlformats.org/officeDocument/2006/relationships/image" Target="../media/image30.JPG"/><Relationship Id="rId5" Type="http://schemas.openxmlformats.org/officeDocument/2006/relationships/image" Target="../media/image31.JPG"/><Relationship Id="rId6" Type="http://schemas.openxmlformats.org/officeDocument/2006/relationships/image" Target="../media/image32.JP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4" Type="http://schemas.openxmlformats.org/officeDocument/2006/relationships/image" Target="../media/image35.JPG"/><Relationship Id="rId5" Type="http://schemas.openxmlformats.org/officeDocument/2006/relationships/image" Target="../media/image36.JPG"/><Relationship Id="rId6" Type="http://schemas.openxmlformats.org/officeDocument/2006/relationships/image" Target="../media/image37.JP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271123" y="3034167"/>
            <a:ext cx="24749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Margaret Baguio</a:t>
            </a:r>
          </a:p>
          <a:p>
            <a:pPr algn="ctr"/>
            <a:r>
              <a:rPr lang="en-US" sz="1400" dirty="0" smtClean="0"/>
              <a:t>Texas Space Grant Consortium</a:t>
            </a:r>
          </a:p>
          <a:p>
            <a:pPr algn="ctr"/>
            <a:r>
              <a:rPr lang="en-US" sz="1400" dirty="0" err="1" smtClean="0"/>
              <a:t>baguio@tsgc.utexas.edu</a:t>
            </a:r>
            <a:endParaRPr 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5271123" y="3896620"/>
            <a:ext cx="24749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Joyce Hill</a:t>
            </a:r>
          </a:p>
          <a:p>
            <a:pPr algn="ctr"/>
            <a:r>
              <a:rPr lang="en-US" sz="1400" dirty="0" smtClean="0"/>
              <a:t>Highland Middle School</a:t>
            </a:r>
          </a:p>
          <a:p>
            <a:pPr algn="ctr"/>
            <a:r>
              <a:rPr lang="en-US" sz="1400" dirty="0" err="1" smtClean="0"/>
              <a:t>jhill@emas-isd.net</a:t>
            </a:r>
            <a:endParaRPr lang="en-US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5271123" y="4759074"/>
            <a:ext cx="24749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Rebecca Moreland</a:t>
            </a:r>
          </a:p>
          <a:p>
            <a:pPr algn="ctr"/>
            <a:r>
              <a:rPr lang="en-US" sz="1400" dirty="0" smtClean="0"/>
              <a:t>Highland Middle School</a:t>
            </a:r>
          </a:p>
          <a:p>
            <a:pPr algn="ctr"/>
            <a:r>
              <a:rPr lang="en-US" sz="1400" dirty="0" err="1" smtClean="0"/>
              <a:t>rmoreland@emas-isd.net</a:t>
            </a:r>
            <a:endParaRPr lang="en-US" sz="1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631" y="2356567"/>
            <a:ext cx="3871928" cy="553811"/>
          </a:xfrm>
        </p:spPr>
        <p:txBody>
          <a:bodyPr>
            <a:normAutofit/>
          </a:bodyPr>
          <a:lstStyle/>
          <a:p>
            <a:r>
              <a:rPr lang="en-US" sz="2200" dirty="0" smtClean="0">
                <a:solidFill>
                  <a:schemeClr val="accent2"/>
                </a:solidFill>
              </a:rPr>
              <a:t>Let the </a:t>
            </a:r>
            <a:r>
              <a:rPr lang="en-US" sz="2200" dirty="0" smtClean="0">
                <a:solidFill>
                  <a:schemeClr val="accent2"/>
                </a:solidFill>
              </a:rPr>
              <a:t>Foldable Be </a:t>
            </a:r>
            <a:r>
              <a:rPr lang="en-US" sz="2200" dirty="0" smtClean="0">
                <a:solidFill>
                  <a:schemeClr val="accent2"/>
                </a:solidFill>
              </a:rPr>
              <a:t>with You!</a:t>
            </a:r>
            <a:endParaRPr lang="en-US" sz="2200" dirty="0">
              <a:solidFill>
                <a:schemeClr val="accent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41780" y="1390988"/>
            <a:ext cx="3733631" cy="841790"/>
          </a:xfrm>
        </p:spPr>
        <p:txBody>
          <a:bodyPr/>
          <a:lstStyle/>
          <a:p>
            <a:r>
              <a:rPr lang="en-US" b="1" dirty="0" smtClean="0">
                <a:solidFill>
                  <a:srgbClr val="3366FF"/>
                </a:solidFill>
              </a:rPr>
              <a:t>STAAR WARS</a:t>
            </a:r>
            <a:endParaRPr lang="en-US" b="1" dirty="0">
              <a:solidFill>
                <a:srgbClr val="3366FF"/>
              </a:solidFill>
            </a:endParaRPr>
          </a:p>
        </p:txBody>
      </p:sp>
      <p:pic>
        <p:nvPicPr>
          <p:cNvPr id="8" name="Picture 7" descr="star_wars_4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172" y="1122385"/>
            <a:ext cx="3264893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6894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3843" y="274638"/>
            <a:ext cx="8229600" cy="53349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Water Cycle</a:t>
            </a:r>
            <a:endParaRPr lang="en-US" dirty="0"/>
          </a:p>
        </p:txBody>
      </p:sp>
      <p:pic>
        <p:nvPicPr>
          <p:cNvPr id="6" name="Picture 5" descr="photo 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286000" y="1586887"/>
            <a:ext cx="2438400" cy="1828800"/>
          </a:xfrm>
          <a:prstGeom prst="rect">
            <a:avLst/>
          </a:prstGeom>
        </p:spPr>
      </p:pic>
      <p:pic>
        <p:nvPicPr>
          <p:cNvPr id="7" name="Picture 6" descr="photo 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19600" y="1586887"/>
            <a:ext cx="2438400" cy="1828800"/>
          </a:xfrm>
          <a:prstGeom prst="rect">
            <a:avLst/>
          </a:prstGeom>
        </p:spPr>
      </p:pic>
      <p:pic>
        <p:nvPicPr>
          <p:cNvPr id="8" name="Picture 7" descr="photo 3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553200" y="1586887"/>
            <a:ext cx="2438400" cy="1828800"/>
          </a:xfrm>
          <a:prstGeom prst="rect">
            <a:avLst/>
          </a:prstGeom>
        </p:spPr>
      </p:pic>
      <p:pic>
        <p:nvPicPr>
          <p:cNvPr id="9" name="Picture 8" descr="photo 4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2400" y="1586887"/>
            <a:ext cx="2438400" cy="18288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32854" y="4395861"/>
            <a:ext cx="3886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One picture should go in each </a:t>
            </a:r>
            <a:r>
              <a:rPr lang="en-US" dirty="0" smtClean="0"/>
              <a:t>triangle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795688" y="4395861"/>
            <a:ext cx="400528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Outside Definitions:</a:t>
            </a:r>
          </a:p>
          <a:p>
            <a:endParaRPr lang="en-US" dirty="0" smtClean="0"/>
          </a:p>
          <a:p>
            <a:r>
              <a:rPr lang="en-US" dirty="0" smtClean="0"/>
              <a:t>Sleet, Snow</a:t>
            </a:r>
            <a:r>
              <a:rPr lang="en-US" dirty="0"/>
              <a:t>, </a:t>
            </a:r>
            <a:r>
              <a:rPr lang="en-US" dirty="0" smtClean="0"/>
              <a:t>Rain, Runoff, Evaporation</a:t>
            </a:r>
            <a:endParaRPr lang="en-US" dirty="0"/>
          </a:p>
          <a:p>
            <a:r>
              <a:rPr lang="en-US" dirty="0" smtClean="0"/>
              <a:t>Condensation, Precipitation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6313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3843" y="274638"/>
            <a:ext cx="8229600" cy="53349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Seasons</a:t>
            </a:r>
            <a:endParaRPr lang="en-US" dirty="0"/>
          </a:p>
        </p:txBody>
      </p:sp>
      <p:pic>
        <p:nvPicPr>
          <p:cNvPr id="3" name="Picture 2" descr="photo 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5035" y="1603989"/>
            <a:ext cx="2438400" cy="1828800"/>
          </a:xfrm>
          <a:prstGeom prst="rect">
            <a:avLst/>
          </a:prstGeom>
        </p:spPr>
      </p:pic>
      <p:pic>
        <p:nvPicPr>
          <p:cNvPr id="4" name="Picture 3" descr="photo 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80868" y="1603989"/>
            <a:ext cx="2438400" cy="1828800"/>
          </a:xfrm>
          <a:prstGeom prst="rect">
            <a:avLst/>
          </a:prstGeom>
        </p:spPr>
      </p:pic>
      <p:pic>
        <p:nvPicPr>
          <p:cNvPr id="5" name="Picture 4" descr="photo 3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366701" y="1603989"/>
            <a:ext cx="2438400" cy="1828800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2572000" y="4077872"/>
            <a:ext cx="4038600" cy="540011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Outside – Doors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833050" y="4669900"/>
            <a:ext cx="2923572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LEFT SIDE</a:t>
            </a:r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Winter</a:t>
            </a:r>
          </a:p>
          <a:p>
            <a:pPr algn="ctr"/>
            <a:r>
              <a:rPr lang="en-US" dirty="0" smtClean="0"/>
              <a:t>Spring</a:t>
            </a:r>
          </a:p>
          <a:p>
            <a:pPr algn="ctr"/>
            <a:r>
              <a:rPr lang="en-US" dirty="0" smtClean="0"/>
              <a:t>Summer</a:t>
            </a:r>
          </a:p>
          <a:p>
            <a:pPr algn="ctr"/>
            <a:r>
              <a:rPr lang="en-US" dirty="0" smtClean="0"/>
              <a:t>Fall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648132" y="4669900"/>
            <a:ext cx="306531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RIGHT SIDE</a:t>
            </a:r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Hours</a:t>
            </a:r>
          </a:p>
          <a:p>
            <a:pPr algn="ctr"/>
            <a:r>
              <a:rPr lang="en-US" dirty="0" smtClean="0"/>
              <a:t>Daylight_________</a:t>
            </a:r>
            <a:endParaRPr lang="en-US" dirty="0" smtClean="0"/>
          </a:p>
          <a:p>
            <a:pPr algn="ctr"/>
            <a:r>
              <a:rPr lang="en-US" dirty="0" smtClean="0"/>
              <a:t>Night ___________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60580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3843" y="274638"/>
            <a:ext cx="8229600" cy="53349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Moon Phases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788254" y="3925192"/>
            <a:ext cx="41123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Sailboat - Triangle - Fold L/R </a:t>
            </a:r>
            <a:r>
              <a:rPr lang="en-US" dirty="0" smtClean="0"/>
              <a:t>, T</a:t>
            </a:r>
            <a:r>
              <a:rPr lang="en-US" dirty="0"/>
              <a:t>/B</a:t>
            </a:r>
          </a:p>
          <a:p>
            <a:r>
              <a:rPr lang="en-US" dirty="0"/>
              <a:t>Quadrant of 8</a:t>
            </a:r>
          </a:p>
          <a:p>
            <a:endParaRPr lang="en-US" dirty="0" smtClean="0"/>
          </a:p>
          <a:p>
            <a:r>
              <a:rPr lang="en-US" dirty="0" smtClean="0"/>
              <a:t>Outside: Describe </a:t>
            </a:r>
            <a:r>
              <a:rPr lang="en-US" dirty="0"/>
              <a:t>phases on outside</a:t>
            </a:r>
          </a:p>
        </p:txBody>
      </p:sp>
      <p:pic>
        <p:nvPicPr>
          <p:cNvPr id="12" name="Picture 11" descr="photo 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83714" y="1410853"/>
            <a:ext cx="2438400" cy="1828800"/>
          </a:xfrm>
          <a:prstGeom prst="rect">
            <a:avLst/>
          </a:prstGeom>
        </p:spPr>
      </p:pic>
      <p:pic>
        <p:nvPicPr>
          <p:cNvPr id="13" name="Picture 12" descr="photo 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99870" y="1410853"/>
            <a:ext cx="2438400" cy="1828800"/>
          </a:xfrm>
          <a:prstGeom prst="rect">
            <a:avLst/>
          </a:prstGeom>
        </p:spPr>
      </p:pic>
      <p:pic>
        <p:nvPicPr>
          <p:cNvPr id="14" name="Picture 13" descr="photo 3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83454" y="1410853"/>
            <a:ext cx="2438400" cy="1828800"/>
          </a:xfrm>
          <a:prstGeom prst="rect">
            <a:avLst/>
          </a:prstGeom>
        </p:spPr>
      </p:pic>
      <p:pic>
        <p:nvPicPr>
          <p:cNvPr id="15" name="Picture 14" descr="photo 4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767039" y="1410853"/>
            <a:ext cx="2438400" cy="1828800"/>
          </a:xfrm>
          <a:prstGeom prst="rect">
            <a:avLst/>
          </a:prstGeom>
        </p:spPr>
      </p:pic>
      <p:pic>
        <p:nvPicPr>
          <p:cNvPr id="16" name="Picture 15" descr="photo 5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83715" y="4039891"/>
            <a:ext cx="2438400" cy="1828800"/>
          </a:xfrm>
          <a:prstGeom prst="rect">
            <a:avLst/>
          </a:prstGeom>
        </p:spPr>
      </p:pic>
      <p:pic>
        <p:nvPicPr>
          <p:cNvPr id="3" name="Picture 2" descr="photo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99870" y="4039891"/>
            <a:ext cx="24384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6019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3843" y="274638"/>
            <a:ext cx="8229600" cy="53349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Moon Earth Sun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06226" y="3818626"/>
            <a:ext cx="1828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IN FOLD</a:t>
            </a:r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Moon</a:t>
            </a:r>
          </a:p>
          <a:p>
            <a:pPr algn="ctr"/>
            <a:r>
              <a:rPr lang="en-US" dirty="0" smtClean="0"/>
              <a:t>Earth</a:t>
            </a:r>
          </a:p>
          <a:p>
            <a:pPr algn="ctr"/>
            <a:r>
              <a:rPr lang="en-US" dirty="0" smtClean="0"/>
              <a:t>Sun</a:t>
            </a:r>
            <a:endParaRPr lang="en-US" dirty="0"/>
          </a:p>
        </p:txBody>
      </p:sp>
      <p:pic>
        <p:nvPicPr>
          <p:cNvPr id="4" name="Picture 3" descr="photo 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425" y="1490782"/>
            <a:ext cx="2438400" cy="1828800"/>
          </a:xfrm>
          <a:prstGeom prst="rect">
            <a:avLst/>
          </a:prstGeom>
        </p:spPr>
      </p:pic>
      <p:pic>
        <p:nvPicPr>
          <p:cNvPr id="5" name="Picture 4" descr="photo 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222874" y="1490781"/>
            <a:ext cx="2438400" cy="1828800"/>
          </a:xfrm>
          <a:prstGeom prst="rect">
            <a:avLst/>
          </a:prstGeom>
        </p:spPr>
      </p:pic>
      <p:pic>
        <p:nvPicPr>
          <p:cNvPr id="6" name="Picture 5" descr="photo 3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44323" y="1490781"/>
            <a:ext cx="2438400" cy="1828800"/>
          </a:xfrm>
          <a:prstGeom prst="rect">
            <a:avLst/>
          </a:prstGeom>
        </p:spPr>
      </p:pic>
      <p:pic>
        <p:nvPicPr>
          <p:cNvPr id="7" name="Picture 6" descr="photo 4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665772" y="1490781"/>
            <a:ext cx="2438400" cy="18288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527674" y="3818626"/>
            <a:ext cx="18288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FACT</a:t>
            </a:r>
          </a:p>
          <a:p>
            <a:pPr algn="ctr"/>
            <a:endParaRPr lang="en-US" dirty="0"/>
          </a:p>
          <a:p>
            <a:pPr algn="ctr"/>
            <a:r>
              <a:rPr lang="en-US" dirty="0" smtClean="0"/>
              <a:t>Days to Orbit</a:t>
            </a:r>
          </a:p>
          <a:p>
            <a:pPr algn="ctr"/>
            <a:r>
              <a:rPr lang="en-US" dirty="0" smtClean="0"/>
              <a:t>Days for Revolution</a:t>
            </a:r>
          </a:p>
          <a:p>
            <a:pPr algn="ctr"/>
            <a:r>
              <a:rPr lang="en-US" dirty="0" smtClean="0"/>
              <a:t>Rotation</a:t>
            </a:r>
          </a:p>
          <a:p>
            <a:pPr algn="ctr"/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4749123" y="4389821"/>
            <a:ext cx="1828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LEFT</a:t>
            </a:r>
          </a:p>
          <a:p>
            <a:pPr algn="ctr"/>
            <a:endParaRPr lang="en-US" dirty="0"/>
          </a:p>
          <a:p>
            <a:pPr algn="ctr"/>
            <a:r>
              <a:rPr lang="en-US" dirty="0" smtClean="0"/>
              <a:t>FACTS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6970572" y="4391244"/>
            <a:ext cx="1828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RIGHT</a:t>
            </a:r>
          </a:p>
          <a:p>
            <a:pPr algn="ctr"/>
            <a:endParaRPr lang="en-US" dirty="0"/>
          </a:p>
          <a:p>
            <a:pPr algn="ctr"/>
            <a:r>
              <a:rPr lang="en-US" dirty="0" smtClean="0"/>
              <a:t>FACTS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749123" y="3818626"/>
            <a:ext cx="4050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INSIDE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7316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3843" y="274638"/>
            <a:ext cx="8229600" cy="53349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Facts  Sun  Earth  Moon</a:t>
            </a:r>
            <a:endParaRPr lang="en-US" dirty="0"/>
          </a:p>
        </p:txBody>
      </p:sp>
      <p:pic>
        <p:nvPicPr>
          <p:cNvPr id="3" name="Picture 2" descr="photo 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1353" y="1490781"/>
            <a:ext cx="2438400" cy="1828800"/>
          </a:xfrm>
          <a:prstGeom prst="rect">
            <a:avLst/>
          </a:prstGeom>
        </p:spPr>
      </p:pic>
      <p:pic>
        <p:nvPicPr>
          <p:cNvPr id="8" name="Picture 7" descr="photo 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276159" y="1490780"/>
            <a:ext cx="2438400" cy="1828800"/>
          </a:xfrm>
          <a:prstGeom prst="rect">
            <a:avLst/>
          </a:prstGeom>
        </p:spPr>
      </p:pic>
      <p:pic>
        <p:nvPicPr>
          <p:cNvPr id="9" name="Picture 8" descr="photo 3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70965" y="1490780"/>
            <a:ext cx="2438400" cy="1828800"/>
          </a:xfrm>
          <a:prstGeom prst="rect">
            <a:avLst/>
          </a:prstGeom>
        </p:spPr>
      </p:pic>
      <p:pic>
        <p:nvPicPr>
          <p:cNvPr id="12" name="Picture 11" descr="photo 4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665772" y="1490780"/>
            <a:ext cx="2438400" cy="1828800"/>
          </a:xfrm>
          <a:prstGeom prst="rect">
            <a:avLst/>
          </a:prstGeom>
        </p:spPr>
      </p:pic>
      <p:pic>
        <p:nvPicPr>
          <p:cNvPr id="13" name="Picture 12" descr="photo 5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1353" y="4150067"/>
            <a:ext cx="2438400" cy="18288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655390" y="3845267"/>
            <a:ext cx="614398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FACTS</a:t>
            </a:r>
            <a:endParaRPr lang="en-US" dirty="0"/>
          </a:p>
          <a:p>
            <a:endParaRPr lang="en-US" dirty="0"/>
          </a:p>
          <a:p>
            <a:r>
              <a:rPr lang="en-US" dirty="0"/>
              <a:t>Sun</a:t>
            </a:r>
          </a:p>
          <a:p>
            <a:r>
              <a:rPr lang="en-US" dirty="0"/>
              <a:t>Earth</a:t>
            </a:r>
          </a:p>
          <a:p>
            <a:r>
              <a:rPr lang="en-US" dirty="0"/>
              <a:t>Moon</a:t>
            </a:r>
          </a:p>
          <a:p>
            <a:r>
              <a:rPr lang="en-US" dirty="0"/>
              <a:t>Draw Picture</a:t>
            </a:r>
          </a:p>
          <a:p>
            <a:r>
              <a:rPr lang="en-US" dirty="0"/>
              <a:t>Tree called </a:t>
            </a:r>
            <a:r>
              <a:rPr lang="en-US" dirty="0" smtClean="0"/>
              <a:t>Map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2181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3843" y="274638"/>
            <a:ext cx="8229600" cy="53349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Sun</a:t>
            </a:r>
            <a:endParaRPr lang="en-US" dirty="0"/>
          </a:p>
        </p:txBody>
      </p:sp>
      <p:pic>
        <p:nvPicPr>
          <p:cNvPr id="4" name="Picture 3" descr="photo 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7142" y="1668392"/>
            <a:ext cx="2438400" cy="1828800"/>
          </a:xfrm>
          <a:prstGeom prst="rect">
            <a:avLst/>
          </a:prstGeom>
        </p:spPr>
      </p:pic>
      <p:pic>
        <p:nvPicPr>
          <p:cNvPr id="5" name="Picture 4" descr="photo 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61151" y="1668392"/>
            <a:ext cx="2438400" cy="1828800"/>
          </a:xfrm>
          <a:prstGeom prst="rect">
            <a:avLst/>
          </a:prstGeom>
        </p:spPr>
      </p:pic>
      <p:pic>
        <p:nvPicPr>
          <p:cNvPr id="6" name="Picture 5" descr="photo 3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385160" y="1668392"/>
            <a:ext cx="24384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9324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3843" y="274638"/>
            <a:ext cx="8229600" cy="53349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Moon Orbit</a:t>
            </a:r>
            <a:endParaRPr lang="en-US" dirty="0"/>
          </a:p>
        </p:txBody>
      </p:sp>
      <p:pic>
        <p:nvPicPr>
          <p:cNvPr id="3" name="Picture 2" descr="photo 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5688" y="1668392"/>
            <a:ext cx="2438400" cy="1828800"/>
          </a:xfrm>
          <a:prstGeom prst="rect">
            <a:avLst/>
          </a:prstGeom>
        </p:spPr>
      </p:pic>
      <p:pic>
        <p:nvPicPr>
          <p:cNvPr id="7" name="Picture 6" descr="photo 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250406" y="1668391"/>
            <a:ext cx="2438400" cy="1828800"/>
          </a:xfrm>
          <a:prstGeom prst="rect">
            <a:avLst/>
          </a:prstGeom>
        </p:spPr>
      </p:pic>
      <p:pic>
        <p:nvPicPr>
          <p:cNvPr id="8" name="Picture 7" descr="photo 3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15124" y="1668391"/>
            <a:ext cx="2438400" cy="1828800"/>
          </a:xfrm>
          <a:prstGeom prst="rect">
            <a:avLst/>
          </a:prstGeom>
        </p:spPr>
      </p:pic>
      <p:pic>
        <p:nvPicPr>
          <p:cNvPr id="9" name="Picture 8" descr="photo 4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579843" y="1668391"/>
            <a:ext cx="2438400" cy="1828800"/>
          </a:xfrm>
          <a:prstGeom prst="rect">
            <a:avLst/>
          </a:prstGeom>
        </p:spPr>
      </p:pic>
      <p:pic>
        <p:nvPicPr>
          <p:cNvPr id="10" name="Picture 9" descr="photo 5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5688" y="4277692"/>
            <a:ext cx="2438400" cy="18288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646509" y="3972892"/>
            <a:ext cx="60669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Outside Doors</a:t>
            </a:r>
          </a:p>
          <a:p>
            <a:r>
              <a:rPr lang="en-US" dirty="0"/>
              <a:t>R </a:t>
            </a:r>
            <a:r>
              <a:rPr lang="en-US" dirty="0" smtClean="0"/>
              <a:t>	Definitions</a:t>
            </a:r>
            <a:endParaRPr lang="en-US" dirty="0"/>
          </a:p>
          <a:p>
            <a:r>
              <a:rPr lang="en-US" dirty="0"/>
              <a:t>L </a:t>
            </a:r>
            <a:r>
              <a:rPr lang="en-US" dirty="0" smtClean="0"/>
              <a:t>	Names (</a:t>
            </a:r>
            <a:r>
              <a:rPr lang="en-US" dirty="0"/>
              <a:t>like inside)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1633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3843" y="274638"/>
            <a:ext cx="8229600" cy="53349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Cells</a:t>
            </a:r>
            <a:endParaRPr lang="en-US" dirty="0"/>
          </a:p>
        </p:txBody>
      </p:sp>
      <p:pic>
        <p:nvPicPr>
          <p:cNvPr id="4" name="Picture 3" descr="photo 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947" y="1136693"/>
            <a:ext cx="2438400" cy="1828800"/>
          </a:xfrm>
          <a:prstGeom prst="rect">
            <a:avLst/>
          </a:prstGeom>
        </p:spPr>
      </p:pic>
      <p:pic>
        <p:nvPicPr>
          <p:cNvPr id="5" name="Picture 4" descr="photo 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2656" y="1136693"/>
            <a:ext cx="2438400" cy="1828800"/>
          </a:xfrm>
          <a:prstGeom prst="rect">
            <a:avLst/>
          </a:prstGeom>
        </p:spPr>
      </p:pic>
      <p:pic>
        <p:nvPicPr>
          <p:cNvPr id="6" name="Picture 5" descr="photo 3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52117" y="3512189"/>
            <a:ext cx="2438400" cy="1828800"/>
          </a:xfrm>
          <a:prstGeom prst="rect">
            <a:avLst/>
          </a:prstGeom>
        </p:spPr>
      </p:pic>
      <p:pic>
        <p:nvPicPr>
          <p:cNvPr id="12" name="Picture 11" descr="photo 4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65728" y="3512189"/>
            <a:ext cx="2438400" cy="1828800"/>
          </a:xfrm>
          <a:prstGeom prst="rect">
            <a:avLst/>
          </a:prstGeom>
        </p:spPr>
      </p:pic>
      <p:pic>
        <p:nvPicPr>
          <p:cNvPr id="13" name="Picture 12" descr="photo 5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379339" y="3512189"/>
            <a:ext cx="24384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9749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2177</TotalTime>
  <Words>143</Words>
  <Application>Microsoft Macintosh PowerPoint</Application>
  <PresentationFormat>On-screen Show (4:3)</PresentationFormat>
  <Paragraphs>68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STAAR WARS</vt:lpstr>
      <vt:lpstr>Water Cycle</vt:lpstr>
      <vt:lpstr>Seasons</vt:lpstr>
      <vt:lpstr>Moon Phases</vt:lpstr>
      <vt:lpstr>Moon Earth Sun</vt:lpstr>
      <vt:lpstr>Facts  Sun  Earth  Moon</vt:lpstr>
      <vt:lpstr>Sun</vt:lpstr>
      <vt:lpstr>Moon Orbit</vt:lpstr>
      <vt:lpstr>Cells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STAAR WARS</dc:title>
  <dc:creator>Angelica Kruizinga</dc:creator>
  <cp:lastModifiedBy>Angelica Kruizinga</cp:lastModifiedBy>
  <cp:revision>9</cp:revision>
  <dcterms:created xsi:type="dcterms:W3CDTF">2014-11-17T16:35:18Z</dcterms:created>
  <dcterms:modified xsi:type="dcterms:W3CDTF">2014-11-19T16:43:57Z</dcterms:modified>
</cp:coreProperties>
</file>