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74" r:id="rId14"/>
    <p:sldId id="268" r:id="rId15"/>
    <p:sldId id="269" r:id="rId16"/>
    <p:sldId id="270" r:id="rId17"/>
    <p:sldId id="271" r:id="rId18"/>
    <p:sldId id="272" r:id="rId19"/>
    <p:sldId id="273" r:id="rId20"/>
    <p:sldId id="28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2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60000"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Perez\AppData\Local\Microsoft\Windows\Temporary%20Internet%20Files\Content.IE5\G9GSVM7H\rocky_balboa-_theme_song%5b1%5d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Perez\AppData\Local\Microsoft\Windows\Temporary Internet Files\Content.IE5\ZIT79OQC\MM900309709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345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048000"/>
            <a:ext cx="7772400" cy="1470025"/>
          </a:xfrm>
        </p:spPr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FFFF00"/>
                </a:solidFill>
              </a:rPr>
              <a:t>NASA Innovation Camp </a:t>
            </a:r>
            <a:endParaRPr lang="en-US" sz="9600" dirty="0">
              <a:solidFill>
                <a:srgbClr val="FFFF00"/>
              </a:solidFill>
            </a:endParaRPr>
          </a:p>
        </p:txBody>
      </p:sp>
      <p:pic>
        <p:nvPicPr>
          <p:cNvPr id="1031" name="Picture 7" descr="C:\Users\Perez\AppData\Local\Microsoft\Windows\Temporary Internet Files\Content.IE5\ZIT79OQC\MC900188239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96175" y="5033963"/>
            <a:ext cx="1647825" cy="1824037"/>
          </a:xfrm>
          <a:prstGeom prst="rect">
            <a:avLst/>
          </a:prstGeom>
          <a:noFill/>
        </p:spPr>
      </p:pic>
      <p:pic>
        <p:nvPicPr>
          <p:cNvPr id="5" name="rocky_balboa-_theme_song[1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52400" y="6400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Click="0" advTm="3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41">
                <p:cTn id="1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NASA PIC\DSCN19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NASA PIC\DSCN19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NASA PIC\DSCN19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NASA PIC\DSCN19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NASA PIC\DSCN19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NASA PIC\DSCN19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77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:\NASA PIC\DSCN19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296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:\NASA PIC\DSCN19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:\NASA PIC\DSCN19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4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heel spokes="2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G:\NASA PIC\DSCN19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plu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:\NASA PIC\DSCN19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77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:\NASA PIC\DSCN19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zoom dir="in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G:\NASA PIC\DSCN19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G:\NASA PIC\DSCN19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8800" y="0"/>
            <a:ext cx="14044613" cy="1053465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push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G:\NASA PIC\DSCN19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5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G:\NASA PIC\DSCN1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77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blinds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G:\NASA PIC\DSCN19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77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G:\NASA PIC\DSCN19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77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checke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G:\NASA PIC\DSCN19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4627</TotalTime>
  <Words>3</Words>
  <Application>Microsoft Office PowerPoint</Application>
  <PresentationFormat>On-screen Show (4:3)</PresentationFormat>
  <Paragraphs>1</Paragraphs>
  <Slides>20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NASA Innovation Camp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NASA Innovation Camp</dc:title>
  <dc:creator>Perez</dc:creator>
  <cp:lastModifiedBy>mis</cp:lastModifiedBy>
  <cp:revision>90</cp:revision>
  <dcterms:created xsi:type="dcterms:W3CDTF">2014-06-19T23:53:18Z</dcterms:created>
  <dcterms:modified xsi:type="dcterms:W3CDTF">2014-10-23T22:22:45Z</dcterms:modified>
</cp:coreProperties>
</file>