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2" r:id="rId2"/>
    <p:sldId id="303" r:id="rId3"/>
    <p:sldId id="305" r:id="rId4"/>
    <p:sldId id="304" r:id="rId5"/>
    <p:sldId id="306" r:id="rId6"/>
    <p:sldId id="307" r:id="rId7"/>
    <p:sldId id="300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21" r:id="rId16"/>
    <p:sldId id="322" r:id="rId17"/>
    <p:sldId id="323" r:id="rId18"/>
    <p:sldId id="324" r:id="rId19"/>
    <p:sldId id="325" r:id="rId20"/>
    <p:sldId id="326" r:id="rId21"/>
    <p:sldId id="335" r:id="rId22"/>
    <p:sldId id="317" r:id="rId23"/>
    <p:sldId id="333" r:id="rId24"/>
    <p:sldId id="33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5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60000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G:\NASA PIC\DSCN1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7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G:\NASA PIC\DSCN1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G:\NASA PIC\DSCN19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heck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 descr="G:\NASA PIC\DSCN19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3" descr="G:\NASA PIC\DSCN19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G:\NASA PIC\DSCN19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7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2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G:\NASA PIC\DSCN19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diamond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G:\NASA PIC\DSCN19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plit orient="vert"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G:\NASA PIC\DSCN19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3" descr="G:\NASA PIC\DSCN19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77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G:\NASA PIC\DSCN19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G:\NASA PIC\DSCN19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5724"/>
            <a:ext cx="9257251" cy="694372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mb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G:\NASA PIC\DSCN19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G:\NASA PIC\DSCN19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G:\NASA PIC\DSCN19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ver dir="r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G:\NASA PIC\DSCN197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ver dir="l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G:\NASA PIC\DSCN19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ver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G:\NASA PIC\DSCN19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ver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Picture 3" descr="G:\NASA PIC\DSCN19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200441" y="856958"/>
            <a:ext cx="6858004" cy="514408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G:\NASA PIC\DSCN19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775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G:\NASA PIC\DSCN19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283085" y="850517"/>
            <a:ext cx="6806431" cy="51054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G:\NASA PIC\DSCN198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G:\NASA PIC\DSCN19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G:\NASA PIC\DSCN19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trips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4627</TotalTime>
  <Words>0</Words>
  <Application>Microsoft Office PowerPoint</Application>
  <PresentationFormat>On-screen Show (4:3)</PresentationFormat>
  <Paragraphs>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Innovation Camp</dc:title>
  <dc:creator>Perez</dc:creator>
  <cp:lastModifiedBy>mis</cp:lastModifiedBy>
  <cp:revision>88</cp:revision>
  <dcterms:created xsi:type="dcterms:W3CDTF">2014-06-19T23:53:18Z</dcterms:created>
  <dcterms:modified xsi:type="dcterms:W3CDTF">2014-10-23T22:32:54Z</dcterms:modified>
</cp:coreProperties>
</file>