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9" r:id="rId2"/>
    <p:sldId id="330" r:id="rId3"/>
    <p:sldId id="327" r:id="rId4"/>
    <p:sldId id="328" r:id="rId5"/>
    <p:sldId id="318" r:id="rId6"/>
    <p:sldId id="319" r:id="rId7"/>
    <p:sldId id="320" r:id="rId8"/>
    <p:sldId id="336" r:id="rId9"/>
    <p:sldId id="337" r:id="rId10"/>
    <p:sldId id="342" r:id="rId11"/>
    <p:sldId id="343" r:id="rId12"/>
    <p:sldId id="344" r:id="rId13"/>
    <p:sldId id="345" r:id="rId14"/>
    <p:sldId id="346" r:id="rId15"/>
    <p:sldId id="347" r:id="rId16"/>
    <p:sldId id="315" r:id="rId17"/>
    <p:sldId id="349" r:id="rId18"/>
    <p:sldId id="350" r:id="rId19"/>
    <p:sldId id="351" r:id="rId20"/>
    <p:sldId id="352" r:id="rId21"/>
    <p:sldId id="359" r:id="rId22"/>
    <p:sldId id="353" r:id="rId23"/>
    <p:sldId id="354" r:id="rId24"/>
    <p:sldId id="355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55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60000">
    <p:wipe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G:\NASA PIC\DSCN19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8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G:\NASA PIC\DSCN19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8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plu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G:\NASA PIC\DSCN19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G:\NASA PIC\DSCN19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G:\NASA PIC\DSCN19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G:\NASA PIC\DSCN19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6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G:\NASA PIC\DSCN19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split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9" name="Picture 3" descr="G:\NASA PIC\DSCN19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push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G:\NASA PIC\DSCN20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G:\NASA PIC\DSCN2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G:\NASA PIC\DSCN2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G:\NASA PIC\DSCN2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G:\NASA PIC\DSCN20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strip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G:\NASA PIC\DSCN2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split orient="vert" dir="in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G:\NASA PIC\DSCN20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041789" y="813191"/>
            <a:ext cx="6908020" cy="51816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G:\NASA PIC\DSCN20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6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zoom dir="in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G:\NASA PIC\DSCN2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circl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9" name="Picture 3" descr="G:\NASA PIC\DSCN20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cover dir="l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G:\NASA PIC\DSCN20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357697" y="890973"/>
            <a:ext cx="6819130" cy="511492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G:\NASA PIC\DSCN2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wheel spokes="3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1" name="Picture 3" descr="G:\NASA PIC\DSCN20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randomBa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G:\NASA PIC\DSCN20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819440" y="856959"/>
            <a:ext cx="6858000" cy="514408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blinds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G:\NASA PIC\DSCN20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971840" y="856958"/>
            <a:ext cx="6858001" cy="514408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wheel spokes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G:\NASA PIC\DSCN20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048041" y="856961"/>
            <a:ext cx="6858001" cy="514408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4627</TotalTime>
  <Words>0</Words>
  <Application>Microsoft Office PowerPoint</Application>
  <PresentationFormat>On-screen Show (4:3)</PresentationFormat>
  <Paragraphs>0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NASA Innovation Camp</dc:title>
  <dc:creator>Perez</dc:creator>
  <cp:lastModifiedBy>mis</cp:lastModifiedBy>
  <cp:revision>88</cp:revision>
  <dcterms:created xsi:type="dcterms:W3CDTF">2014-06-19T23:53:18Z</dcterms:created>
  <dcterms:modified xsi:type="dcterms:W3CDTF">2014-10-23T22:36:31Z</dcterms:modified>
</cp:coreProperties>
</file>