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6" r:id="rId2"/>
    <p:sldId id="357" r:id="rId3"/>
    <p:sldId id="358" r:id="rId4"/>
    <p:sldId id="360" r:id="rId5"/>
    <p:sldId id="367" r:id="rId6"/>
    <p:sldId id="361" r:id="rId7"/>
    <p:sldId id="362" r:id="rId8"/>
    <p:sldId id="363" r:id="rId9"/>
    <p:sldId id="364" r:id="rId10"/>
    <p:sldId id="365" r:id="rId11"/>
    <p:sldId id="368" r:id="rId12"/>
    <p:sldId id="369" r:id="rId13"/>
    <p:sldId id="370" r:id="rId14"/>
    <p:sldId id="371" r:id="rId15"/>
    <p:sldId id="372" r:id="rId16"/>
    <p:sldId id="374" r:id="rId17"/>
    <p:sldId id="375" r:id="rId18"/>
    <p:sldId id="376" r:id="rId19"/>
    <p:sldId id="377" r:id="rId20"/>
    <p:sldId id="378" r:id="rId21"/>
    <p:sldId id="379" r:id="rId22"/>
    <p:sldId id="380" r:id="rId23"/>
    <p:sldId id="381" r:id="rId24"/>
    <p:sldId id="382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55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53AA-CBAD-4C6C-AF40-145E5970C825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218E-4667-4470-8D9D-5D8C9356F1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60000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53AA-CBAD-4C6C-AF40-145E5970C825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218E-4667-4470-8D9D-5D8C9356F1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60000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53AA-CBAD-4C6C-AF40-145E5970C825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218E-4667-4470-8D9D-5D8C9356F1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60000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53AA-CBAD-4C6C-AF40-145E5970C825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218E-4667-4470-8D9D-5D8C9356F1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60000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53AA-CBAD-4C6C-AF40-145E5970C825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218E-4667-4470-8D9D-5D8C9356F1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60000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53AA-CBAD-4C6C-AF40-145E5970C825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218E-4667-4470-8D9D-5D8C9356F1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60000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53AA-CBAD-4C6C-AF40-145E5970C825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218E-4667-4470-8D9D-5D8C9356F1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60000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53AA-CBAD-4C6C-AF40-145E5970C825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218E-4667-4470-8D9D-5D8C9356F1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60000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53AA-CBAD-4C6C-AF40-145E5970C825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218E-4667-4470-8D9D-5D8C9356F1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60000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53AA-CBAD-4C6C-AF40-145E5970C825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218E-4667-4470-8D9D-5D8C9356F1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60000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53AA-CBAD-4C6C-AF40-145E5970C825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218E-4667-4470-8D9D-5D8C9356F1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60000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2253AA-CBAD-4C6C-AF40-145E5970C825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EC218E-4667-4470-8D9D-5D8C9356F1E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60000">
    <p:wipe dir="d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G:\NASA PIC\DSCN204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889390" y="863210"/>
            <a:ext cx="6908019" cy="51816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pu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G:\NASA PIC\DSCN20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085559" y="856959"/>
            <a:ext cx="6858000" cy="5144081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wipe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5" name="Picture 3" descr="G:\NASA PIC\DSCN20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161759" y="856959"/>
            <a:ext cx="6858000" cy="5144082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pull dir="l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G:\NASA PIC\DSCN20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819440" y="856958"/>
            <a:ext cx="6858003" cy="5144083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9" name="Picture 3" descr="G:\NASA PIC\DSCN20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048041" y="856959"/>
            <a:ext cx="6858003" cy="5144084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wipe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7" name="Picture 3" descr="G:\NASA PIC\DSCN20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276641" y="856959"/>
            <a:ext cx="6858000" cy="5144081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pull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G:\NASA PIC\DSCN20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048041" y="856958"/>
            <a:ext cx="6858000" cy="5144081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G:\NASA PIC\DSCN20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2967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G:\NASA PIC\DSCN20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971840" y="856959"/>
            <a:ext cx="6858000" cy="5144081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strips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G:\NASA PIC\DSCN206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2967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split orient="vert" dir="in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G:\NASA PIC\DSCN206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752497" cy="73152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blinds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 descr="G:\NASA PIC\DSCN20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2967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wheel spokes="8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5" name="Picture 3" descr="G:\NASA PIC\DSCN206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2967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zo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 descr="G:\NASA PIC\DSCN206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2966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G:\NASA PIC\DSCN20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775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rand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Picture 2" descr="G:\NASA PIC\DSCN206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2966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rand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 descr="G:\NASA PIC\DSCN207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2967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rand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G:\NASA PIC\DSCN207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2966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rand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G:\NASA PIC\DSCN207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2966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rand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G:\NASA PIC\DSCN207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2967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rand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G:\NASA PIC\DSCN20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2966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rand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G:\NASA PIC\DSCN207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2967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rand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 descr="G:\NASA PIC\DSCN20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2967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rand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2" descr="G:\NASA PIC\DSCN20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2966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4627</TotalTime>
  <Words>0</Words>
  <Application>Microsoft Office PowerPoint</Application>
  <PresentationFormat>On-screen Show (4:3)</PresentationFormat>
  <Paragraphs>0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NASA Innovation Camp</dc:title>
  <dc:creator>Perez</dc:creator>
  <cp:lastModifiedBy>mis</cp:lastModifiedBy>
  <cp:revision>88</cp:revision>
  <dcterms:created xsi:type="dcterms:W3CDTF">2014-06-19T23:53:18Z</dcterms:created>
  <dcterms:modified xsi:type="dcterms:W3CDTF">2014-10-23T22:42:55Z</dcterms:modified>
</cp:coreProperties>
</file>