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383" r:id="rId2"/>
    <p:sldId id="384" r:id="rId3"/>
    <p:sldId id="385" r:id="rId4"/>
    <p:sldId id="386" r:id="rId5"/>
    <p:sldId id="387" r:id="rId6"/>
    <p:sldId id="373" r:id="rId7"/>
    <p:sldId id="388" r:id="rId8"/>
    <p:sldId id="389" r:id="rId9"/>
    <p:sldId id="390" r:id="rId10"/>
    <p:sldId id="391" r:id="rId11"/>
    <p:sldId id="392" r:id="rId12"/>
    <p:sldId id="393" r:id="rId13"/>
    <p:sldId id="394" r:id="rId14"/>
    <p:sldId id="400" r:id="rId15"/>
    <p:sldId id="395" r:id="rId16"/>
    <p:sldId id="396" r:id="rId17"/>
    <p:sldId id="397" r:id="rId18"/>
    <p:sldId id="398" r:id="rId19"/>
    <p:sldId id="404" r:id="rId20"/>
    <p:sldId id="399" r:id="rId21"/>
    <p:sldId id="401" r:id="rId22"/>
    <p:sldId id="402" r:id="rId23"/>
    <p:sldId id="403" r:id="rId24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=""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=""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SorterView">
  <p:normalViewPr>
    <p:restoredLeft sz="15620"/>
    <p:restoredTop sz="94660"/>
  </p:normalViewPr>
  <p:slideViewPr>
    <p:cSldViewPr>
      <p:cViewPr varScale="1">
        <p:scale>
          <a:sx n="73" d="100"/>
          <a:sy n="73" d="100"/>
        </p:scale>
        <p:origin x="-1074" y="-10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100" d="100"/>
        <a:sy n="100" d="100"/>
      </p:scale>
      <p:origin x="0" y="4248"/>
    </p:cViewPr>
  </p:sorter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viewProps" Target="viewProps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tableStyles" Target="tableStyle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E2253AA-CBAD-4C6C-AF40-145E5970C825}" type="datetimeFigureOut">
              <a:rPr lang="en-US" smtClean="0"/>
              <a:pPr/>
              <a:t>10/23/2014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8EC218E-4667-4470-8D9D-5D8C9356F1EA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  <p:transition spd="slow" advClick="0" advTm="60000">
    <p:wipe dir="d"/>
  </p:transition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E2253AA-CBAD-4C6C-AF40-145E5970C825}" type="datetimeFigureOut">
              <a:rPr lang="en-US" smtClean="0"/>
              <a:pPr/>
              <a:t>10/23/2014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8EC218E-4667-4470-8D9D-5D8C9356F1EA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  <p:transition spd="slow" advClick="0" advTm="60000">
    <p:wipe dir="d"/>
  </p:transition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E2253AA-CBAD-4C6C-AF40-145E5970C825}" type="datetimeFigureOut">
              <a:rPr lang="en-US" smtClean="0"/>
              <a:pPr/>
              <a:t>10/23/2014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8EC218E-4667-4470-8D9D-5D8C9356F1EA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  <p:transition spd="slow" advClick="0" advTm="60000">
    <p:wipe dir="d"/>
  </p:transition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E2253AA-CBAD-4C6C-AF40-145E5970C825}" type="datetimeFigureOut">
              <a:rPr lang="en-US" smtClean="0"/>
              <a:pPr/>
              <a:t>10/23/2014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8EC218E-4667-4470-8D9D-5D8C9356F1EA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  <p:transition spd="slow" advClick="0" advTm="60000">
    <p:wipe dir="d"/>
  </p:transition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E2253AA-CBAD-4C6C-AF40-145E5970C825}" type="datetimeFigureOut">
              <a:rPr lang="en-US" smtClean="0"/>
              <a:pPr/>
              <a:t>10/23/2014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8EC218E-4667-4470-8D9D-5D8C9356F1EA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  <p:transition spd="slow" advClick="0" advTm="60000">
    <p:wipe dir="d"/>
  </p:transition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E2253AA-CBAD-4C6C-AF40-145E5970C825}" type="datetimeFigureOut">
              <a:rPr lang="en-US" smtClean="0"/>
              <a:pPr/>
              <a:t>10/23/2014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8EC218E-4667-4470-8D9D-5D8C9356F1EA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  <p:transition spd="slow" advClick="0" advTm="60000">
    <p:wipe dir="d"/>
  </p:transition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E2253AA-CBAD-4C6C-AF40-145E5970C825}" type="datetimeFigureOut">
              <a:rPr lang="en-US" smtClean="0"/>
              <a:pPr/>
              <a:t>10/23/2014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8EC218E-4667-4470-8D9D-5D8C9356F1EA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  <p:transition spd="slow" advClick="0" advTm="60000">
    <p:wipe dir="d"/>
  </p:transition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E2253AA-CBAD-4C6C-AF40-145E5970C825}" type="datetimeFigureOut">
              <a:rPr lang="en-US" smtClean="0"/>
              <a:pPr/>
              <a:t>10/23/2014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8EC218E-4667-4470-8D9D-5D8C9356F1EA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  <p:transition spd="slow" advClick="0" advTm="60000">
    <p:wipe dir="d"/>
  </p:transition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E2253AA-CBAD-4C6C-AF40-145E5970C825}" type="datetimeFigureOut">
              <a:rPr lang="en-US" smtClean="0"/>
              <a:pPr/>
              <a:t>10/23/2014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8EC218E-4667-4470-8D9D-5D8C9356F1EA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  <p:transition spd="slow" advClick="0" advTm="60000">
    <p:wipe dir="d"/>
  </p:transition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E2253AA-CBAD-4C6C-AF40-145E5970C825}" type="datetimeFigureOut">
              <a:rPr lang="en-US" smtClean="0"/>
              <a:pPr/>
              <a:t>10/23/2014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8EC218E-4667-4470-8D9D-5D8C9356F1EA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  <p:transition spd="slow" advClick="0" advTm="60000">
    <p:wipe dir="d"/>
  </p:transition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E2253AA-CBAD-4C6C-AF40-145E5970C825}" type="datetimeFigureOut">
              <a:rPr lang="en-US" smtClean="0"/>
              <a:pPr/>
              <a:t>10/23/2014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8EC218E-4667-4470-8D9D-5D8C9356F1EA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  <p:transition spd="slow" advClick="0" advTm="60000">
    <p:wipe dir="d"/>
  </p:transition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E2253AA-CBAD-4C6C-AF40-145E5970C825}" type="datetimeFigureOut">
              <a:rPr lang="en-US" smtClean="0"/>
              <a:pPr/>
              <a:t>10/23/2014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8EC218E-4667-4470-8D9D-5D8C9356F1EA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ransition spd="slow" advClick="0" advTm="60000">
    <p:wipe dir="d"/>
  </p:transition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jpeg"/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jpeg"/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jpeg"/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jpeg"/><Relationship Id="rId1" Type="http://schemas.openxmlformats.org/officeDocument/2006/relationships/slideLayout" Target="../slideLayouts/slideLayout7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jpeg"/><Relationship Id="rId1" Type="http://schemas.openxmlformats.org/officeDocument/2006/relationships/slideLayout" Target="../slideLayouts/slideLayout7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jpeg"/><Relationship Id="rId1" Type="http://schemas.openxmlformats.org/officeDocument/2006/relationships/slideLayout" Target="../slideLayouts/slideLayout7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jpeg"/><Relationship Id="rId1" Type="http://schemas.openxmlformats.org/officeDocument/2006/relationships/slideLayout" Target="../slideLayouts/slideLayout7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jpeg"/><Relationship Id="rId1" Type="http://schemas.openxmlformats.org/officeDocument/2006/relationships/slideLayout" Target="../slideLayouts/slideLayout7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jpeg"/><Relationship Id="rId1" Type="http://schemas.openxmlformats.org/officeDocument/2006/relationships/slideLayout" Target="../slideLayouts/slideLayout7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jpeg"/><Relationship Id="rId1" Type="http://schemas.openxmlformats.org/officeDocument/2006/relationships/slideLayout" Target="../slideLayouts/slideLayout7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jpe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8002" name="Picture 2" descr="G:\NASA PIC\IMG_20140611_101510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220200" cy="6915150"/>
          </a:xfrm>
          <a:prstGeom prst="rect">
            <a:avLst/>
          </a:prstGeom>
          <a:noFill/>
        </p:spPr>
      </p:pic>
    </p:spTree>
  </p:cSld>
  <p:clrMapOvr>
    <a:masterClrMapping/>
  </p:clrMapOvr>
  <p:transition spd="slow" advClick="0" advTm="300">
    <p:random/>
  </p:transition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9027" name="Picture 3" descr="G:\NASA PIC\IMG_20140611_101524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</p:spPr>
      </p:pic>
    </p:spTree>
  </p:cSld>
  <p:clrMapOvr>
    <a:masterClrMapping/>
  </p:clrMapOvr>
  <p:transition spd="slow" advClick="0" advTm="300">
    <p:wheel spokes="1"/>
  </p:transition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0050" name="Picture 2" descr="G:\NASA PIC\IMG_20140611_101534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" y="0"/>
            <a:ext cx="9144000" cy="6858000"/>
          </a:xfrm>
          <a:prstGeom prst="rect">
            <a:avLst/>
          </a:prstGeom>
          <a:noFill/>
        </p:spPr>
      </p:pic>
    </p:spTree>
  </p:cSld>
  <p:clrMapOvr>
    <a:masterClrMapping/>
  </p:clrMapOvr>
  <p:transition spd="slow" advClick="0" advTm="300">
    <p:zoom dir="in"/>
  </p:transition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1075" name="Picture 3" descr="G:\NASA PIC\IMG_20140611_101552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144001" cy="6858000"/>
          </a:xfrm>
          <a:prstGeom prst="rect">
            <a:avLst/>
          </a:prstGeom>
          <a:noFill/>
        </p:spPr>
      </p:pic>
    </p:spTree>
  </p:cSld>
  <p:clrMapOvr>
    <a:masterClrMapping/>
  </p:clrMapOvr>
  <p:transition spd="slow" advClick="0" advTm="300">
    <p:diamond/>
  </p:transition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2098" name="Picture 2" descr="G:\NASA PIC\IMG_20140611_101604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</p:spPr>
      </p:pic>
    </p:spTree>
  </p:cSld>
  <p:clrMapOvr>
    <a:masterClrMapping/>
  </p:clrMapOvr>
  <p:transition spd="slow" advClick="0" advTm="300">
    <p:comb/>
  </p:transition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3122" name="Picture 2" descr="G:\NASA PIC\IMG_20140611_101615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-1" y="0"/>
            <a:ext cx="9144001" cy="6858000"/>
          </a:xfrm>
          <a:prstGeom prst="rect">
            <a:avLst/>
          </a:prstGeom>
          <a:noFill/>
        </p:spPr>
      </p:pic>
    </p:spTree>
  </p:cSld>
  <p:clrMapOvr>
    <a:masterClrMapping/>
  </p:clrMapOvr>
  <p:transition spd="slow" advClick="0" advTm="300">
    <p:newsflash/>
  </p:transition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4146" name="Picture 2" descr="G:\NASA PIC\IMG_20140611_101631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981200" y="0"/>
            <a:ext cx="5143500" cy="6858000"/>
          </a:xfrm>
          <a:prstGeom prst="rect">
            <a:avLst/>
          </a:prstGeom>
          <a:noFill/>
        </p:spPr>
      </p:pic>
    </p:spTree>
  </p:cSld>
  <p:clrMapOvr>
    <a:masterClrMapping/>
  </p:clrMapOvr>
  <p:transition spd="slow" advClick="0" advTm="300">
    <p:strips/>
  </p:transition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5170" name="Picture 2" descr="G:\NASA PIC\IMG_20140611_101659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981200" y="0"/>
            <a:ext cx="4641056" cy="6858000"/>
          </a:xfrm>
          <a:prstGeom prst="rect">
            <a:avLst/>
          </a:prstGeom>
          <a:noFill/>
        </p:spPr>
      </p:pic>
    </p:spTree>
  </p:cSld>
  <p:clrMapOvr>
    <a:masterClrMapping/>
  </p:clrMapOvr>
  <p:transition spd="slow" advClick="0" advTm="300">
    <p:wedge/>
  </p:transition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6194" name="Picture 2" descr="G:\NASA PIC\IMG_20140611_102126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 rot="10800000" flipV="1">
            <a:off x="-1" y="0"/>
            <a:ext cx="9144000" cy="6858000"/>
          </a:xfrm>
          <a:prstGeom prst="rect">
            <a:avLst/>
          </a:prstGeom>
          <a:noFill/>
        </p:spPr>
      </p:pic>
    </p:spTree>
  </p:cSld>
  <p:clrMapOvr>
    <a:masterClrMapping/>
  </p:clrMapOvr>
  <p:transition spd="slow" advClick="0" advTm="300">
    <p:wheel spokes="8"/>
  </p:transition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7218" name="Picture 2" descr="G:\NASA PIC\IMG_20140611_102131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</p:spPr>
      </p:pic>
    </p:spTree>
  </p:cSld>
  <p:clrMapOvr>
    <a:masterClrMapping/>
  </p:clrMapOvr>
  <p:transition spd="slow" advClick="0" advTm="300">
    <p:cover dir="rd"/>
  </p:transition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8242" name="Picture 2" descr="G:\NASA PIC\IMG_20140611_104031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</p:spPr>
      </p:pic>
    </p:spTree>
  </p:cSld>
  <p:clrMapOvr>
    <a:masterClrMapping/>
  </p:clrMapOvr>
  <p:transition spd="slow" advClick="0" advTm="300">
    <p:pull dir="r"/>
  </p:transition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9266" name="Picture 2" descr="G:\NASA PIC\IMG_20140611_104041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</p:spPr>
      </p:pic>
    </p:spTree>
  </p:cSld>
  <p:clrMapOvr>
    <a:masterClrMapping/>
  </p:clrMapOvr>
  <p:transition spd="slow" advClick="0" advTm="300">
    <p:plus/>
  </p:transition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0290" name="Picture 2" descr="G:\NASA PIC\IMG_20140611_104107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</p:spPr>
      </p:pic>
    </p:spTree>
  </p:cSld>
  <p:clrMapOvr>
    <a:masterClrMapping/>
  </p:clrMapOvr>
  <p:transition spd="slow" advClick="0" advTm="300">
    <p:random/>
  </p:transition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1314" name="Picture 2" descr="G:\NASA PIC\IMG_20140611_104147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</p:spPr>
      </p:pic>
    </p:spTree>
  </p:cSld>
  <p:clrMapOvr>
    <a:masterClrMapping/>
  </p:clrMapOvr>
  <p:transition spd="slow" advClick="0" advTm="300">
    <p:random/>
  </p:transition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2338" name="Picture 2" descr="G:\NASA PIC\IMG_20140611_104156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</p:spPr>
      </p:pic>
    </p:spTree>
  </p:cSld>
  <p:clrMapOvr>
    <a:masterClrMapping/>
  </p:clrMapOvr>
  <p:transition spd="slow" advClick="0" advTm="300">
    <p:random/>
  </p:transition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3362" name="Picture 2" descr="G:\NASA PIC\IMG_20140611_123320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</p:spPr>
      </p:pic>
    </p:spTree>
  </p:cSld>
  <p:clrMapOvr>
    <a:masterClrMapping/>
  </p:clrMapOvr>
  <p:transition spd="slow" advClick="0" advTm="300">
    <p:random/>
  </p:transition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4386" name="Picture 2" descr="G:\NASA PIC\IMG_20140611_123327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</p:spPr>
      </p:pic>
    </p:spTree>
  </p:cSld>
  <p:clrMapOvr>
    <a:masterClrMapping/>
  </p:clrMapOvr>
  <p:transition spd="slow" advClick="0" advTm="300">
    <p:random/>
  </p:transition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5412" name="Picture 4" descr="G:\NASA PIC\IMG_20140611_123637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133600" y="0"/>
            <a:ext cx="5143500" cy="6858000"/>
          </a:xfrm>
          <a:prstGeom prst="rect">
            <a:avLst/>
          </a:prstGeom>
          <a:noFill/>
        </p:spPr>
      </p:pic>
    </p:spTree>
  </p:cSld>
  <p:clrMapOvr>
    <a:masterClrMapping/>
  </p:clrMapOvr>
  <p:transition spd="slow" advClick="0" advTm="300">
    <p:random/>
  </p:transition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6434" name="Picture 2" descr="G:\NASA PIC\IMG_20140611_123712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905000" y="0"/>
            <a:ext cx="5143500" cy="6858000"/>
          </a:xfrm>
          <a:prstGeom prst="rect">
            <a:avLst/>
          </a:prstGeom>
          <a:noFill/>
        </p:spPr>
      </p:pic>
    </p:spTree>
  </p:cSld>
  <p:clrMapOvr>
    <a:masterClrMapping/>
  </p:clrMapOvr>
  <p:transition spd="slow" advClick="0" advTm="300">
    <p:random/>
  </p:transition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7458" name="Picture 2" descr="G:\NASA PIC\IMG_20140611_123911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144001" cy="6858000"/>
          </a:xfrm>
          <a:prstGeom prst="rect">
            <a:avLst/>
          </a:prstGeom>
          <a:noFill/>
        </p:spPr>
      </p:pic>
    </p:spTree>
  </p:cSld>
  <p:clrMapOvr>
    <a:masterClrMapping/>
  </p:clrMapOvr>
  <p:transition spd="slow" advClick="0" advTm="300">
    <p:random/>
  </p:transition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8482" name="Picture 2" descr="G:\NASA PIC\IMG_20140611_123924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1"/>
            <a:ext cx="9143999" cy="6857999"/>
          </a:xfrm>
          <a:prstGeom prst="rect">
            <a:avLst/>
          </a:prstGeom>
          <a:noFill/>
        </p:spPr>
      </p:pic>
    </p:spTree>
  </p:cSld>
  <p:clrMapOvr>
    <a:masterClrMapping/>
  </p:clrMapOvr>
  <p:transition spd="slow" advClick="0" advTm="300">
    <p:wheel spokes="1"/>
  </p:transition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9506" name="Picture 2" descr="G:\NASA PIC\IMG_20140611_123931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143999" cy="6858000"/>
          </a:xfrm>
          <a:prstGeom prst="rect">
            <a:avLst/>
          </a:prstGeom>
          <a:noFill/>
        </p:spPr>
      </p:pic>
    </p:spTree>
  </p:cSld>
  <p:clrMapOvr>
    <a:masterClrMapping/>
  </p:clrMapOvr>
  <p:transition spd="slow" advClick="0" advTm="300">
    <p:strips dir="ru"/>
  </p:transition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0530" name="Picture 2" descr="G:\NASA PIC\DSCN2061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142965" cy="6858000"/>
          </a:xfrm>
          <a:prstGeom prst="rect">
            <a:avLst/>
          </a:prstGeom>
          <a:noFill/>
        </p:spPr>
      </p:pic>
    </p:spTree>
  </p:cSld>
  <p:clrMapOvr>
    <a:masterClrMapping/>
  </p:clrMapOvr>
  <p:transition spd="slow" advClick="0" advTm="3000">
    <p:newsflash/>
  </p:transition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4626</TotalTime>
  <Words>0</Words>
  <Application>Microsoft Office PowerPoint</Application>
  <PresentationFormat>On-screen Show (4:3)</PresentationFormat>
  <Paragraphs>0</Paragraphs>
  <Slides>23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23</vt:i4>
      </vt:variant>
    </vt:vector>
  </HeadingPairs>
  <TitlesOfParts>
    <vt:vector size="24" baseType="lpstr"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NASA Innovation Camp</dc:title>
  <dc:creator>Perez</dc:creator>
  <cp:lastModifiedBy>mis</cp:lastModifiedBy>
  <cp:revision>88</cp:revision>
  <dcterms:created xsi:type="dcterms:W3CDTF">2014-06-19T23:53:18Z</dcterms:created>
  <dcterms:modified xsi:type="dcterms:W3CDTF">2014-10-23T22:46:23Z</dcterms:modified>
</cp:coreProperties>
</file>